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65"/>
  </p:notesMasterIdLst>
  <p:sldIdLst>
    <p:sldId id="256" r:id="rId2"/>
    <p:sldId id="577" r:id="rId3"/>
    <p:sldId id="352" r:id="rId4"/>
    <p:sldId id="260" r:id="rId5"/>
    <p:sldId id="262" r:id="rId6"/>
    <p:sldId id="296" r:id="rId7"/>
    <p:sldId id="302" r:id="rId8"/>
    <p:sldId id="544" r:id="rId9"/>
    <p:sldId id="562" r:id="rId10"/>
    <p:sldId id="543" r:id="rId11"/>
    <p:sldId id="559" r:id="rId12"/>
    <p:sldId id="560" r:id="rId13"/>
    <p:sldId id="542" r:id="rId14"/>
    <p:sldId id="549" r:id="rId15"/>
    <p:sldId id="574" r:id="rId16"/>
    <p:sldId id="317" r:id="rId17"/>
    <p:sldId id="580" r:id="rId18"/>
    <p:sldId id="563" r:id="rId19"/>
    <p:sldId id="573" r:id="rId20"/>
    <p:sldId id="588" r:id="rId21"/>
    <p:sldId id="258" r:id="rId22"/>
    <p:sldId id="583" r:id="rId23"/>
    <p:sldId id="584" r:id="rId24"/>
    <p:sldId id="259" r:id="rId25"/>
    <p:sldId id="594" r:id="rId26"/>
    <p:sldId id="365" r:id="rId27"/>
    <p:sldId id="400" r:id="rId28"/>
    <p:sldId id="401" r:id="rId29"/>
    <p:sldId id="402" r:id="rId30"/>
    <p:sldId id="403" r:id="rId31"/>
    <p:sldId id="404" r:id="rId32"/>
    <p:sldId id="405" r:id="rId33"/>
    <p:sldId id="284" r:id="rId34"/>
    <p:sldId id="391" r:id="rId35"/>
    <p:sldId id="287" r:id="rId36"/>
    <p:sldId id="293" r:id="rId37"/>
    <p:sldId id="294" r:id="rId38"/>
    <p:sldId id="295" r:id="rId39"/>
    <p:sldId id="265" r:id="rId40"/>
    <p:sldId id="264" r:id="rId41"/>
    <p:sldId id="589" r:id="rId42"/>
    <p:sldId id="392" r:id="rId43"/>
    <p:sldId id="592" r:id="rId44"/>
    <p:sldId id="303" r:id="rId45"/>
    <p:sldId id="304" r:id="rId46"/>
    <p:sldId id="305" r:id="rId47"/>
    <p:sldId id="306" r:id="rId48"/>
    <p:sldId id="307" r:id="rId49"/>
    <p:sldId id="308" r:id="rId50"/>
    <p:sldId id="261" r:id="rId51"/>
    <p:sldId id="599" r:id="rId52"/>
    <p:sldId id="598" r:id="rId53"/>
    <p:sldId id="595" r:id="rId54"/>
    <p:sldId id="596" r:id="rId55"/>
    <p:sldId id="597" r:id="rId56"/>
    <p:sldId id="600" r:id="rId57"/>
    <p:sldId id="601" r:id="rId58"/>
    <p:sldId id="575" r:id="rId59"/>
    <p:sldId id="593" r:id="rId60"/>
    <p:sldId id="590" r:id="rId61"/>
    <p:sldId id="602" r:id="rId62"/>
    <p:sldId id="348" r:id="rId63"/>
    <p:sldId id="349"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B3E85-F24C-42FC-9922-3D6C4125E082}" v="52" dt="2019-01-24T02:37:18.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8" autoAdjust="0"/>
    <p:restoredTop sz="94660"/>
  </p:normalViewPr>
  <p:slideViewPr>
    <p:cSldViewPr snapToGrid="0">
      <p:cViewPr varScale="1">
        <p:scale>
          <a:sx n="86" d="100"/>
          <a:sy n="86" d="100"/>
        </p:scale>
        <p:origin x="374" y="58"/>
      </p:cViewPr>
      <p:guideLst/>
    </p:cSldViewPr>
  </p:slideViewPr>
  <p:notesTextViewPr>
    <p:cViewPr>
      <p:scale>
        <a:sx n="1" d="1"/>
        <a:sy n="1" d="1"/>
      </p:scale>
      <p:origin x="0" y="0"/>
    </p:cViewPr>
  </p:notesTextViewPr>
  <p:sorterViewPr>
    <p:cViewPr>
      <p:scale>
        <a:sx n="100" d="100"/>
        <a:sy n="100" d="100"/>
      </p:scale>
      <p:origin x="0" y="-4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Coe" userId="0386ae5336835c20" providerId="LiveId" clId="{C33B3E85-F24C-42FC-9922-3D6C4125E082}"/>
    <pc:docChg chg="custSel addSld delSld modSld">
      <pc:chgData name="T Coe" userId="0386ae5336835c20" providerId="LiveId" clId="{C33B3E85-F24C-42FC-9922-3D6C4125E082}" dt="2019-01-23T21:35:42.241" v="223" actId="20577"/>
      <pc:docMkLst>
        <pc:docMk/>
      </pc:docMkLst>
      <pc:sldChg chg="modSp">
        <pc:chgData name="T Coe" userId="0386ae5336835c20" providerId="LiveId" clId="{C33B3E85-F24C-42FC-9922-3D6C4125E082}" dt="2019-01-23T21:02:02.756" v="33" actId="20577"/>
        <pc:sldMkLst>
          <pc:docMk/>
          <pc:sldMk cId="2585879795" sldId="258"/>
        </pc:sldMkLst>
        <pc:spChg chg="mod">
          <ac:chgData name="T Coe" userId="0386ae5336835c20" providerId="LiveId" clId="{C33B3E85-F24C-42FC-9922-3D6C4125E082}" dt="2019-01-23T21:02:02.756" v="33" actId="20577"/>
          <ac:spMkLst>
            <pc:docMk/>
            <pc:sldMk cId="2585879795" sldId="258"/>
            <ac:spMk id="3" creationId="{0DB1060F-03C4-48B5-A86F-0F73C0B4716C}"/>
          </ac:spMkLst>
        </pc:spChg>
      </pc:sldChg>
      <pc:sldChg chg="del">
        <pc:chgData name="T Coe" userId="0386ae5336835c20" providerId="LiveId" clId="{C33B3E85-F24C-42FC-9922-3D6C4125E082}" dt="2019-01-23T21:09:17.306" v="34" actId="2696"/>
        <pc:sldMkLst>
          <pc:docMk/>
          <pc:sldMk cId="2298066725" sldId="284"/>
        </pc:sldMkLst>
      </pc:sldChg>
      <pc:sldChg chg="add">
        <pc:chgData name="T Coe" userId="0386ae5336835c20" providerId="LiveId" clId="{C33B3E85-F24C-42FC-9922-3D6C4125E082}" dt="2019-01-23T21:09:21.895" v="35"/>
        <pc:sldMkLst>
          <pc:docMk/>
          <pc:sldMk cId="3415870393" sldId="284"/>
        </pc:sldMkLst>
      </pc:sldChg>
      <pc:sldChg chg="modSp">
        <pc:chgData name="T Coe" userId="0386ae5336835c20" providerId="LiveId" clId="{C33B3E85-F24C-42FC-9922-3D6C4125E082}" dt="2019-01-23T21:09:50.013" v="40" actId="20577"/>
        <pc:sldMkLst>
          <pc:docMk/>
          <pc:sldMk cId="139874811" sldId="287"/>
        </pc:sldMkLst>
        <pc:spChg chg="mod">
          <ac:chgData name="T Coe" userId="0386ae5336835c20" providerId="LiveId" clId="{C33B3E85-F24C-42FC-9922-3D6C4125E082}" dt="2019-01-23T21:09:50.013" v="40" actId="20577"/>
          <ac:spMkLst>
            <pc:docMk/>
            <pc:sldMk cId="139874811" sldId="287"/>
            <ac:spMk id="887" creationId="{00000000-0000-0000-0000-000000000000}"/>
          </ac:spMkLst>
        </pc:spChg>
      </pc:sldChg>
      <pc:sldChg chg="modSp">
        <pc:chgData name="T Coe" userId="0386ae5336835c20" providerId="LiveId" clId="{C33B3E85-F24C-42FC-9922-3D6C4125E082}" dt="2019-01-23T21:09:45.177" v="38" actId="20577"/>
        <pc:sldMkLst>
          <pc:docMk/>
          <pc:sldMk cId="544614511" sldId="294"/>
        </pc:sldMkLst>
        <pc:spChg chg="mod">
          <ac:chgData name="T Coe" userId="0386ae5336835c20" providerId="LiveId" clId="{C33B3E85-F24C-42FC-9922-3D6C4125E082}" dt="2019-01-23T21:09:45.177" v="38" actId="20577"/>
          <ac:spMkLst>
            <pc:docMk/>
            <pc:sldMk cId="544614511" sldId="294"/>
            <ac:spMk id="932" creationId="{00000000-0000-0000-0000-000000000000}"/>
          </ac:spMkLst>
        </pc:spChg>
      </pc:sldChg>
      <pc:sldChg chg="modSp">
        <pc:chgData name="T Coe" userId="0386ae5336835c20" providerId="LiveId" clId="{C33B3E85-F24C-42FC-9922-3D6C4125E082}" dt="2019-01-23T21:13:03.140" v="100" actId="14100"/>
        <pc:sldMkLst>
          <pc:docMk/>
          <pc:sldMk cId="178343226" sldId="307"/>
        </pc:sldMkLst>
        <pc:spChg chg="mod">
          <ac:chgData name="T Coe" userId="0386ae5336835c20" providerId="LiveId" clId="{C33B3E85-F24C-42FC-9922-3D6C4125E082}" dt="2019-01-23T21:13:03.140" v="100" actId="14100"/>
          <ac:spMkLst>
            <pc:docMk/>
            <pc:sldMk cId="178343226" sldId="307"/>
            <ac:spMk id="1033" creationId="{00000000-0000-0000-0000-000000000000}"/>
          </ac:spMkLst>
        </pc:spChg>
      </pc:sldChg>
      <pc:sldChg chg="modSp">
        <pc:chgData name="T Coe" userId="0386ae5336835c20" providerId="LiveId" clId="{C33B3E85-F24C-42FC-9922-3D6C4125E082}" dt="2019-01-23T21:13:23.089" v="102" actId="20577"/>
        <pc:sldMkLst>
          <pc:docMk/>
          <pc:sldMk cId="4058576329" sldId="308"/>
        </pc:sldMkLst>
        <pc:spChg chg="mod">
          <ac:chgData name="T Coe" userId="0386ae5336835c20" providerId="LiveId" clId="{C33B3E85-F24C-42FC-9922-3D6C4125E082}" dt="2019-01-23T21:13:23.089" v="102" actId="20577"/>
          <ac:spMkLst>
            <pc:docMk/>
            <pc:sldMk cId="4058576329" sldId="308"/>
            <ac:spMk id="1041" creationId="{00000000-0000-0000-0000-000000000000}"/>
          </ac:spMkLst>
        </pc:spChg>
      </pc:sldChg>
      <pc:sldChg chg="modSp">
        <pc:chgData name="T Coe" userId="0386ae5336835c20" providerId="LiveId" clId="{C33B3E85-F24C-42FC-9922-3D6C4125E082}" dt="2019-01-23T21:14:34.147" v="114" actId="20577"/>
        <pc:sldMkLst>
          <pc:docMk/>
          <pc:sldMk cId="1179953693" sldId="595"/>
        </pc:sldMkLst>
        <pc:spChg chg="mod">
          <ac:chgData name="T Coe" userId="0386ae5336835c20" providerId="LiveId" clId="{C33B3E85-F24C-42FC-9922-3D6C4125E082}" dt="2019-01-23T21:14:34.147" v="114" actId="20577"/>
          <ac:spMkLst>
            <pc:docMk/>
            <pc:sldMk cId="1179953693" sldId="595"/>
            <ac:spMk id="2" creationId="{D8EAD100-3183-44F2-819D-16481AA81A94}"/>
          </ac:spMkLst>
        </pc:spChg>
      </pc:sldChg>
      <pc:sldChg chg="addSp modSp modAnim">
        <pc:chgData name="T Coe" userId="0386ae5336835c20" providerId="LiveId" clId="{C33B3E85-F24C-42FC-9922-3D6C4125E082}" dt="2019-01-23T21:27:17.126" v="157"/>
        <pc:sldMkLst>
          <pc:docMk/>
          <pc:sldMk cId="251229898" sldId="597"/>
        </pc:sldMkLst>
        <pc:spChg chg="add mod">
          <ac:chgData name="T Coe" userId="0386ae5336835c20" providerId="LiveId" clId="{C33B3E85-F24C-42FC-9922-3D6C4125E082}" dt="2019-01-23T21:21:34.117" v="132" actId="14100"/>
          <ac:spMkLst>
            <pc:docMk/>
            <pc:sldMk cId="251229898" sldId="597"/>
            <ac:spMk id="5" creationId="{1905065F-281A-496B-B3BF-D4B5F8F5C643}"/>
          </ac:spMkLst>
        </pc:spChg>
      </pc:sldChg>
      <pc:sldChg chg="modSp add">
        <pc:chgData name="T Coe" userId="0386ae5336835c20" providerId="LiveId" clId="{C33B3E85-F24C-42FC-9922-3D6C4125E082}" dt="2019-01-23T21:35:42.241" v="223" actId="20577"/>
        <pc:sldMkLst>
          <pc:docMk/>
          <pc:sldMk cId="3354879292" sldId="602"/>
        </pc:sldMkLst>
        <pc:spChg chg="mod">
          <ac:chgData name="T Coe" userId="0386ae5336835c20" providerId="LiveId" clId="{C33B3E85-F24C-42FC-9922-3D6C4125E082}" dt="2019-01-23T21:35:42.241" v="223" actId="20577"/>
          <ac:spMkLst>
            <pc:docMk/>
            <pc:sldMk cId="3354879292" sldId="602"/>
            <ac:spMk id="2" creationId="{04FD3732-9A7C-44DB-90CF-1C4E503572BE}"/>
          </ac:spMkLst>
        </pc:spChg>
        <pc:spChg chg="mod">
          <ac:chgData name="T Coe" userId="0386ae5336835c20" providerId="LiveId" clId="{C33B3E85-F24C-42FC-9922-3D6C4125E082}" dt="2019-01-23T21:35:38.199" v="222" actId="20577"/>
          <ac:spMkLst>
            <pc:docMk/>
            <pc:sldMk cId="3354879292" sldId="602"/>
            <ac:spMk id="3" creationId="{CAC6D7C2-8ADC-4B61-A248-684F0AEE84EF}"/>
          </ac:spMkLst>
        </pc:spChg>
      </pc:sldChg>
    </pc:docChg>
  </pc:docChgLst>
  <pc:docChgLst>
    <pc:chgData name="T Coe" userId="0386ae5336835c20" providerId="LiveId" clId="{D95C73F0-D49D-4778-9B85-96253221D25A}"/>
    <pc:docChg chg="undo custSel addSld delSld modSld">
      <pc:chgData name="T Coe" userId="0386ae5336835c20" providerId="LiveId" clId="{D95C73F0-D49D-4778-9B85-96253221D25A}" dt="2019-01-16T18:16:21.700" v="279" actId="2696"/>
      <pc:docMkLst>
        <pc:docMk/>
      </pc:docMkLst>
      <pc:sldChg chg="addSp delSp">
        <pc:chgData name="T Coe" userId="0386ae5336835c20" providerId="LiveId" clId="{D95C73F0-D49D-4778-9B85-96253221D25A}" dt="2019-01-16T17:18:08.474" v="66"/>
        <pc:sldMkLst>
          <pc:docMk/>
          <pc:sldMk cId="4080530217" sldId="259"/>
        </pc:sldMkLst>
        <pc:picChg chg="add del">
          <ac:chgData name="T Coe" userId="0386ae5336835c20" providerId="LiveId" clId="{D95C73F0-D49D-4778-9B85-96253221D25A}" dt="2019-01-16T17:18:08.474" v="66"/>
          <ac:picMkLst>
            <pc:docMk/>
            <pc:sldMk cId="4080530217" sldId="259"/>
            <ac:picMk id="4" creationId="{606AF766-33BE-4A52-8799-B0AC6E601441}"/>
          </ac:picMkLst>
        </pc:picChg>
      </pc:sldChg>
      <pc:sldChg chg="add">
        <pc:chgData name="T Coe" userId="0386ae5336835c20" providerId="LiveId" clId="{D95C73F0-D49D-4778-9B85-96253221D25A}" dt="2019-01-16T17:07:02.573" v="7"/>
        <pc:sldMkLst>
          <pc:docMk/>
          <pc:sldMk cId="139874811" sldId="287"/>
        </pc:sldMkLst>
      </pc:sldChg>
      <pc:sldChg chg="add">
        <pc:chgData name="T Coe" userId="0386ae5336835c20" providerId="LiveId" clId="{D95C73F0-D49D-4778-9B85-96253221D25A}" dt="2019-01-16T17:07:27.655" v="9"/>
        <pc:sldMkLst>
          <pc:docMk/>
          <pc:sldMk cId="560197615" sldId="293"/>
        </pc:sldMkLst>
      </pc:sldChg>
      <pc:sldChg chg="add">
        <pc:chgData name="T Coe" userId="0386ae5336835c20" providerId="LiveId" clId="{D95C73F0-D49D-4778-9B85-96253221D25A}" dt="2019-01-16T17:07:17.343" v="8"/>
        <pc:sldMkLst>
          <pc:docMk/>
          <pc:sldMk cId="544614511" sldId="294"/>
        </pc:sldMkLst>
      </pc:sldChg>
      <pc:sldChg chg="modSp add">
        <pc:chgData name="T Coe" userId="0386ae5336835c20" providerId="LiveId" clId="{D95C73F0-D49D-4778-9B85-96253221D25A}" dt="2019-01-16T17:08:16.478" v="11" actId="108"/>
        <pc:sldMkLst>
          <pc:docMk/>
          <pc:sldMk cId="706368943" sldId="295"/>
        </pc:sldMkLst>
        <pc:spChg chg="mod">
          <ac:chgData name="T Coe" userId="0386ae5336835c20" providerId="LiveId" clId="{D95C73F0-D49D-4778-9B85-96253221D25A}" dt="2019-01-16T17:08:16.478" v="11" actId="108"/>
          <ac:spMkLst>
            <pc:docMk/>
            <pc:sldMk cId="706368943" sldId="295"/>
            <ac:spMk id="939" creationId="{00000000-0000-0000-0000-000000000000}"/>
          </ac:spMkLst>
        </pc:spChg>
      </pc:sldChg>
      <pc:sldChg chg="add">
        <pc:chgData name="T Coe" userId="0386ae5336835c20" providerId="LiveId" clId="{D95C73F0-D49D-4778-9B85-96253221D25A}" dt="2019-01-16T17:08:47.745" v="16"/>
        <pc:sldMkLst>
          <pc:docMk/>
          <pc:sldMk cId="1021576209" sldId="303"/>
        </pc:sldMkLst>
      </pc:sldChg>
      <pc:sldChg chg="add">
        <pc:chgData name="T Coe" userId="0386ae5336835c20" providerId="LiveId" clId="{D95C73F0-D49D-4778-9B85-96253221D25A}" dt="2019-01-16T17:08:47.745" v="16"/>
        <pc:sldMkLst>
          <pc:docMk/>
          <pc:sldMk cId="3922866856" sldId="304"/>
        </pc:sldMkLst>
      </pc:sldChg>
      <pc:sldChg chg="add">
        <pc:chgData name="T Coe" userId="0386ae5336835c20" providerId="LiveId" clId="{D95C73F0-D49D-4778-9B85-96253221D25A}" dt="2019-01-16T17:08:47.745" v="16"/>
        <pc:sldMkLst>
          <pc:docMk/>
          <pc:sldMk cId="1631889114" sldId="305"/>
        </pc:sldMkLst>
      </pc:sldChg>
      <pc:sldChg chg="add">
        <pc:chgData name="T Coe" userId="0386ae5336835c20" providerId="LiveId" clId="{D95C73F0-D49D-4778-9B85-96253221D25A}" dt="2019-01-16T17:08:47.745" v="16"/>
        <pc:sldMkLst>
          <pc:docMk/>
          <pc:sldMk cId="3112343936" sldId="306"/>
        </pc:sldMkLst>
      </pc:sldChg>
      <pc:sldChg chg="modSp add">
        <pc:chgData name="T Coe" userId="0386ae5336835c20" providerId="LiveId" clId="{D95C73F0-D49D-4778-9B85-96253221D25A}" dt="2019-01-16T17:10:02.164" v="25" actId="20577"/>
        <pc:sldMkLst>
          <pc:docMk/>
          <pc:sldMk cId="178343226" sldId="307"/>
        </pc:sldMkLst>
        <pc:spChg chg="mod">
          <ac:chgData name="T Coe" userId="0386ae5336835c20" providerId="LiveId" clId="{D95C73F0-D49D-4778-9B85-96253221D25A}" dt="2019-01-16T17:10:02.164" v="25" actId="20577"/>
          <ac:spMkLst>
            <pc:docMk/>
            <pc:sldMk cId="178343226" sldId="307"/>
            <ac:spMk id="1032" creationId="{00000000-0000-0000-0000-000000000000}"/>
          </ac:spMkLst>
        </pc:spChg>
        <pc:spChg chg="mod">
          <ac:chgData name="T Coe" userId="0386ae5336835c20" providerId="LiveId" clId="{D95C73F0-D49D-4778-9B85-96253221D25A}" dt="2019-01-16T17:09:15.206" v="22" actId="20577"/>
          <ac:spMkLst>
            <pc:docMk/>
            <pc:sldMk cId="178343226" sldId="307"/>
            <ac:spMk id="1033" creationId="{00000000-0000-0000-0000-000000000000}"/>
          </ac:spMkLst>
        </pc:spChg>
      </pc:sldChg>
      <pc:sldChg chg="modSp add">
        <pc:chgData name="T Coe" userId="0386ae5336835c20" providerId="LiveId" clId="{D95C73F0-D49D-4778-9B85-96253221D25A}" dt="2019-01-16T17:11:00.465" v="27" actId="20577"/>
        <pc:sldMkLst>
          <pc:docMk/>
          <pc:sldMk cId="4058576329" sldId="308"/>
        </pc:sldMkLst>
        <pc:spChg chg="mod">
          <ac:chgData name="T Coe" userId="0386ae5336835c20" providerId="LiveId" clId="{D95C73F0-D49D-4778-9B85-96253221D25A}" dt="2019-01-16T17:11:00.465" v="27" actId="20577"/>
          <ac:spMkLst>
            <pc:docMk/>
            <pc:sldMk cId="4058576329" sldId="308"/>
            <ac:spMk id="1041" creationId="{00000000-0000-0000-0000-000000000000}"/>
          </ac:spMkLst>
        </pc:spChg>
      </pc:sldChg>
      <pc:sldChg chg="add setBg">
        <pc:chgData name="T Coe" userId="0386ae5336835c20" providerId="LiveId" clId="{D95C73F0-D49D-4778-9B85-96253221D25A}" dt="2019-01-16T17:00:12.815" v="0"/>
        <pc:sldMkLst>
          <pc:docMk/>
          <pc:sldMk cId="1354901818" sldId="317"/>
        </pc:sldMkLst>
      </pc:sldChg>
      <pc:sldChg chg="add">
        <pc:chgData name="T Coe" userId="0386ae5336835c20" providerId="LiveId" clId="{D95C73F0-D49D-4778-9B85-96253221D25A}" dt="2019-01-16T17:01:00.856" v="1"/>
        <pc:sldMkLst>
          <pc:docMk/>
          <pc:sldMk cId="37092641" sldId="365"/>
        </pc:sldMkLst>
      </pc:sldChg>
      <pc:sldChg chg="add">
        <pc:chgData name="T Coe" userId="0386ae5336835c20" providerId="LiveId" clId="{D95C73F0-D49D-4778-9B85-96253221D25A}" dt="2019-01-16T17:01:36.472" v="2"/>
        <pc:sldMkLst>
          <pc:docMk/>
          <pc:sldMk cId="2291977917" sldId="392"/>
        </pc:sldMkLst>
      </pc:sldChg>
      <pc:sldChg chg="add">
        <pc:chgData name="T Coe" userId="0386ae5336835c20" providerId="LiveId" clId="{D95C73F0-D49D-4778-9B85-96253221D25A}" dt="2019-01-16T17:01:00.856" v="1"/>
        <pc:sldMkLst>
          <pc:docMk/>
          <pc:sldMk cId="1885762782" sldId="400"/>
        </pc:sldMkLst>
      </pc:sldChg>
      <pc:sldChg chg="add">
        <pc:chgData name="T Coe" userId="0386ae5336835c20" providerId="LiveId" clId="{D95C73F0-D49D-4778-9B85-96253221D25A}" dt="2019-01-16T17:01:00.856" v="1"/>
        <pc:sldMkLst>
          <pc:docMk/>
          <pc:sldMk cId="1664059545" sldId="401"/>
        </pc:sldMkLst>
      </pc:sldChg>
      <pc:sldChg chg="add">
        <pc:chgData name="T Coe" userId="0386ae5336835c20" providerId="LiveId" clId="{D95C73F0-D49D-4778-9B85-96253221D25A}" dt="2019-01-16T17:01:00.856" v="1"/>
        <pc:sldMkLst>
          <pc:docMk/>
          <pc:sldMk cId="3431860058" sldId="402"/>
        </pc:sldMkLst>
      </pc:sldChg>
      <pc:sldChg chg="add">
        <pc:chgData name="T Coe" userId="0386ae5336835c20" providerId="LiveId" clId="{D95C73F0-D49D-4778-9B85-96253221D25A}" dt="2019-01-16T17:01:00.856" v="1"/>
        <pc:sldMkLst>
          <pc:docMk/>
          <pc:sldMk cId="3869012464" sldId="403"/>
        </pc:sldMkLst>
      </pc:sldChg>
      <pc:sldChg chg="add">
        <pc:chgData name="T Coe" userId="0386ae5336835c20" providerId="LiveId" clId="{D95C73F0-D49D-4778-9B85-96253221D25A}" dt="2019-01-16T17:01:00.856" v="1"/>
        <pc:sldMkLst>
          <pc:docMk/>
          <pc:sldMk cId="2248767858" sldId="404"/>
        </pc:sldMkLst>
      </pc:sldChg>
      <pc:sldChg chg="add">
        <pc:chgData name="T Coe" userId="0386ae5336835c20" providerId="LiveId" clId="{D95C73F0-D49D-4778-9B85-96253221D25A}" dt="2019-01-16T17:01:00.856" v="1"/>
        <pc:sldMkLst>
          <pc:docMk/>
          <pc:sldMk cId="1710204675" sldId="405"/>
        </pc:sldMkLst>
      </pc:sldChg>
      <pc:sldChg chg="modSp">
        <pc:chgData name="T Coe" userId="0386ae5336835c20" providerId="LiveId" clId="{D95C73F0-D49D-4778-9B85-96253221D25A}" dt="2019-01-16T17:15:16.797" v="30" actId="20577"/>
        <pc:sldMkLst>
          <pc:docMk/>
          <pc:sldMk cId="3018712002" sldId="575"/>
        </pc:sldMkLst>
        <pc:spChg chg="mod">
          <ac:chgData name="T Coe" userId="0386ae5336835c20" providerId="LiveId" clId="{D95C73F0-D49D-4778-9B85-96253221D25A}" dt="2019-01-16T17:15:16.797" v="30" actId="20577"/>
          <ac:spMkLst>
            <pc:docMk/>
            <pc:sldMk cId="3018712002" sldId="575"/>
            <ac:spMk id="2" creationId="{746B4299-4AA4-4A65-8475-958DDCD004D0}"/>
          </ac:spMkLst>
        </pc:spChg>
        <pc:graphicFrameChg chg="mod">
          <ac:chgData name="T Coe" userId="0386ae5336835c20" providerId="LiveId" clId="{D95C73F0-D49D-4778-9B85-96253221D25A}" dt="2019-01-16T17:15:14.974" v="29" actId="167"/>
          <ac:graphicFrameMkLst>
            <pc:docMk/>
            <pc:sldMk cId="3018712002" sldId="575"/>
            <ac:graphicFrameMk id="4" creationId="{32AD425E-6340-4582-9387-EE4B3A72450E}"/>
          </ac:graphicFrameMkLst>
        </pc:graphicFrameChg>
      </pc:sldChg>
      <pc:sldChg chg="add">
        <pc:chgData name="T Coe" userId="0386ae5336835c20" providerId="LiveId" clId="{D95C73F0-D49D-4778-9B85-96253221D25A}" dt="2019-01-16T17:08:47.745" v="16"/>
        <pc:sldMkLst>
          <pc:docMk/>
          <pc:sldMk cId="1338659930" sldId="592"/>
        </pc:sldMkLst>
      </pc:sldChg>
      <pc:sldChg chg="modSp add modAnim">
        <pc:chgData name="T Coe" userId="0386ae5336835c20" providerId="LiveId" clId="{D95C73F0-D49D-4778-9B85-96253221D25A}" dt="2019-01-16T17:15:33.435" v="62" actId="20577"/>
        <pc:sldMkLst>
          <pc:docMk/>
          <pc:sldMk cId="1963605600" sldId="593"/>
        </pc:sldMkLst>
        <pc:spChg chg="mod">
          <ac:chgData name="T Coe" userId="0386ae5336835c20" providerId="LiveId" clId="{D95C73F0-D49D-4778-9B85-96253221D25A}" dt="2019-01-16T17:15:33.435" v="62" actId="20577"/>
          <ac:spMkLst>
            <pc:docMk/>
            <pc:sldMk cId="1963605600" sldId="593"/>
            <ac:spMk id="3" creationId="{591A6164-4CD4-4F30-9786-EC0A18D4A44D}"/>
          </ac:spMkLst>
        </pc:spChg>
      </pc:sldChg>
      <pc:sldChg chg="addSp modSp add">
        <pc:chgData name="T Coe" userId="0386ae5336835c20" providerId="LiveId" clId="{D95C73F0-D49D-4778-9B85-96253221D25A}" dt="2019-01-16T17:18:48.938" v="135" actId="1076"/>
        <pc:sldMkLst>
          <pc:docMk/>
          <pc:sldMk cId="1473531149" sldId="594"/>
        </pc:sldMkLst>
        <pc:spChg chg="mod">
          <ac:chgData name="T Coe" userId="0386ae5336835c20" providerId="LiveId" clId="{D95C73F0-D49D-4778-9B85-96253221D25A}" dt="2019-01-16T17:18:46.343" v="134" actId="14100"/>
          <ac:spMkLst>
            <pc:docMk/>
            <pc:sldMk cId="1473531149" sldId="594"/>
            <ac:spMk id="2" creationId="{FC3213A9-2795-4A8E-B616-7879FF665CAF}"/>
          </ac:spMkLst>
        </pc:spChg>
        <pc:picChg chg="add mod">
          <ac:chgData name="T Coe" userId="0386ae5336835c20" providerId="LiveId" clId="{D95C73F0-D49D-4778-9B85-96253221D25A}" dt="2019-01-16T17:18:48.938" v="135" actId="1076"/>
          <ac:picMkLst>
            <pc:docMk/>
            <pc:sldMk cId="1473531149" sldId="594"/>
            <ac:picMk id="4" creationId="{414B5D8B-38B2-4812-BCE0-947E0D45F6F2}"/>
          </ac:picMkLst>
        </pc:picChg>
      </pc:sldChg>
      <pc:sldChg chg="addSp modSp add">
        <pc:chgData name="T Coe" userId="0386ae5336835c20" providerId="LiveId" clId="{D95C73F0-D49D-4778-9B85-96253221D25A}" dt="2019-01-16T17:37:49.915" v="228" actId="1076"/>
        <pc:sldMkLst>
          <pc:docMk/>
          <pc:sldMk cId="1179953693" sldId="595"/>
        </pc:sldMkLst>
        <pc:spChg chg="mod">
          <ac:chgData name="T Coe" userId="0386ae5336835c20" providerId="LiveId" clId="{D95C73F0-D49D-4778-9B85-96253221D25A}" dt="2019-01-16T17:22:37.529" v="219" actId="20577"/>
          <ac:spMkLst>
            <pc:docMk/>
            <pc:sldMk cId="1179953693" sldId="595"/>
            <ac:spMk id="2" creationId="{D8EAD100-3183-44F2-819D-16481AA81A94}"/>
          </ac:spMkLst>
        </pc:spChg>
        <pc:picChg chg="add mod">
          <ac:chgData name="T Coe" userId="0386ae5336835c20" providerId="LiveId" clId="{D95C73F0-D49D-4778-9B85-96253221D25A}" dt="2019-01-16T17:37:49.915" v="228" actId="1076"/>
          <ac:picMkLst>
            <pc:docMk/>
            <pc:sldMk cId="1179953693" sldId="595"/>
            <ac:picMk id="4" creationId="{F4557797-CCB2-4F99-B06C-B367D85F1D06}"/>
          </ac:picMkLst>
        </pc:picChg>
      </pc:sldChg>
      <pc:sldChg chg="addSp delSp modSp add">
        <pc:chgData name="T Coe" userId="0386ae5336835c20" providerId="LiveId" clId="{D95C73F0-D49D-4778-9B85-96253221D25A}" dt="2019-01-16T17:35:50.922" v="223"/>
        <pc:sldMkLst>
          <pc:docMk/>
          <pc:sldMk cId="2432567632" sldId="596"/>
        </pc:sldMkLst>
        <pc:spChg chg="add del">
          <ac:chgData name="T Coe" userId="0386ae5336835c20" providerId="LiveId" clId="{D95C73F0-D49D-4778-9B85-96253221D25A}" dt="2019-01-16T17:35:24.547" v="222"/>
          <ac:spMkLst>
            <pc:docMk/>
            <pc:sldMk cId="2432567632" sldId="596"/>
            <ac:spMk id="3" creationId="{168FEEDA-43A9-4E8D-ACC5-5C3CC97E34ED}"/>
          </ac:spMkLst>
        </pc:spChg>
        <pc:graphicFrameChg chg="add del mod">
          <ac:chgData name="T Coe" userId="0386ae5336835c20" providerId="LiveId" clId="{D95C73F0-D49D-4778-9B85-96253221D25A}" dt="2019-01-16T17:35:24.547" v="222"/>
          <ac:graphicFrameMkLst>
            <pc:docMk/>
            <pc:sldMk cId="2432567632" sldId="596"/>
            <ac:graphicFrameMk id="4" creationId="{38F963D9-92A0-4428-BFCE-62A250ECBF45}"/>
          </ac:graphicFrameMkLst>
        </pc:graphicFrameChg>
        <pc:picChg chg="add">
          <ac:chgData name="T Coe" userId="0386ae5336835c20" providerId="LiveId" clId="{D95C73F0-D49D-4778-9B85-96253221D25A}" dt="2019-01-16T17:35:50.922" v="223"/>
          <ac:picMkLst>
            <pc:docMk/>
            <pc:sldMk cId="2432567632" sldId="596"/>
            <ac:picMk id="5" creationId="{177A7474-F4A7-412E-B71C-3C1C34BB42BF}"/>
          </ac:picMkLst>
        </pc:picChg>
        <pc:picChg chg="add del">
          <ac:chgData name="T Coe" userId="0386ae5336835c20" providerId="LiveId" clId="{D95C73F0-D49D-4778-9B85-96253221D25A}" dt="2019-01-16T17:35:24.547" v="222"/>
          <ac:picMkLst>
            <pc:docMk/>
            <pc:sldMk cId="2432567632" sldId="596"/>
            <ac:picMk id="14337" creationId="{319CDC87-E610-4A65-8253-F11612EAB179}"/>
          </ac:picMkLst>
        </pc:picChg>
      </pc:sldChg>
      <pc:sldChg chg="addSp delSp modSp add mod setBg">
        <pc:chgData name="T Coe" userId="0386ae5336835c20" providerId="LiveId" clId="{D95C73F0-D49D-4778-9B85-96253221D25A}" dt="2019-01-16T17:38:40.321" v="236" actId="1076"/>
        <pc:sldMkLst>
          <pc:docMk/>
          <pc:sldMk cId="251229898" sldId="597"/>
        </pc:sldMkLst>
        <pc:spChg chg="mod">
          <ac:chgData name="T Coe" userId="0386ae5336835c20" providerId="LiveId" clId="{D95C73F0-D49D-4778-9B85-96253221D25A}" dt="2019-01-16T17:38:34.508" v="233" actId="26606"/>
          <ac:spMkLst>
            <pc:docMk/>
            <pc:sldMk cId="251229898" sldId="597"/>
            <ac:spMk id="2" creationId="{8C9742D9-7FCC-43DF-9D2B-93B9FAF70851}"/>
          </ac:spMkLst>
        </pc:spChg>
        <pc:spChg chg="mod ord">
          <ac:chgData name="T Coe" userId="0386ae5336835c20" providerId="LiveId" clId="{D95C73F0-D49D-4778-9B85-96253221D25A}" dt="2019-01-16T17:38:34.508" v="233" actId="26606"/>
          <ac:spMkLst>
            <pc:docMk/>
            <pc:sldMk cId="251229898" sldId="597"/>
            <ac:spMk id="3" creationId="{7E0754DF-3825-4BA0-AE37-41E6DA995E9B}"/>
          </ac:spMkLst>
        </pc:spChg>
        <pc:spChg chg="add del">
          <ac:chgData name="T Coe" userId="0386ae5336835c20" providerId="LiveId" clId="{D95C73F0-D49D-4778-9B85-96253221D25A}" dt="2019-01-16T17:38:34.508" v="233" actId="26606"/>
          <ac:spMkLst>
            <pc:docMk/>
            <pc:sldMk cId="251229898" sldId="597"/>
            <ac:spMk id="9" creationId="{42A5316D-ED2F-4F89-B4B4-8D9240B1A348}"/>
          </ac:spMkLst>
        </pc:spChg>
        <pc:picChg chg="add mod">
          <ac:chgData name="T Coe" userId="0386ae5336835c20" providerId="LiveId" clId="{D95C73F0-D49D-4778-9B85-96253221D25A}" dt="2019-01-16T17:38:40.321" v="236" actId="1076"/>
          <ac:picMkLst>
            <pc:docMk/>
            <pc:sldMk cId="251229898" sldId="597"/>
            <ac:picMk id="4" creationId="{A095240D-EC4B-4A52-BAA8-C889AD5CCE83}"/>
          </ac:picMkLst>
        </pc:picChg>
      </pc:sldChg>
      <pc:sldChg chg="modSp add">
        <pc:chgData name="T Coe" userId="0386ae5336835c20" providerId="LiveId" clId="{D95C73F0-D49D-4778-9B85-96253221D25A}" dt="2019-01-16T17:39:02.409" v="263" actId="20577"/>
        <pc:sldMkLst>
          <pc:docMk/>
          <pc:sldMk cId="3214203266" sldId="598"/>
        </pc:sldMkLst>
        <pc:spChg chg="mod">
          <ac:chgData name="T Coe" userId="0386ae5336835c20" providerId="LiveId" clId="{D95C73F0-D49D-4778-9B85-96253221D25A}" dt="2019-01-16T17:39:02.409" v="263" actId="20577"/>
          <ac:spMkLst>
            <pc:docMk/>
            <pc:sldMk cId="3214203266" sldId="598"/>
            <ac:spMk id="2" creationId="{5DEE041A-809C-4368-B454-A7D7D73AF345}"/>
          </ac:spMkLst>
        </pc:spChg>
      </pc:sldChg>
      <pc:sldChg chg="add">
        <pc:chgData name="T Coe" userId="0386ae5336835c20" providerId="LiveId" clId="{D95C73F0-D49D-4778-9B85-96253221D25A}" dt="2019-01-16T17:39:45.173" v="266"/>
        <pc:sldMkLst>
          <pc:docMk/>
          <pc:sldMk cId="2099678172" sldId="599"/>
        </pc:sldMkLst>
      </pc:sldChg>
      <pc:sldChg chg="addSp modSp add">
        <pc:chgData name="T Coe" userId="0386ae5336835c20" providerId="LiveId" clId="{D95C73F0-D49D-4778-9B85-96253221D25A}" dt="2019-01-16T17:40:53.337" v="271" actId="1076"/>
        <pc:sldMkLst>
          <pc:docMk/>
          <pc:sldMk cId="2003077578" sldId="600"/>
        </pc:sldMkLst>
        <pc:picChg chg="add mod">
          <ac:chgData name="T Coe" userId="0386ae5336835c20" providerId="LiveId" clId="{D95C73F0-D49D-4778-9B85-96253221D25A}" dt="2019-01-16T17:40:53.337" v="271" actId="1076"/>
          <ac:picMkLst>
            <pc:docMk/>
            <pc:sldMk cId="2003077578" sldId="600"/>
            <ac:picMk id="4" creationId="{C8BF39E7-BB1E-4611-8BEC-71AEB0299258}"/>
          </ac:picMkLst>
        </pc:picChg>
      </pc:sldChg>
      <pc:sldChg chg="modSp add">
        <pc:chgData name="T Coe" userId="0386ae5336835c20" providerId="LiveId" clId="{D95C73F0-D49D-4778-9B85-96253221D25A}" dt="2019-01-16T17:42:52.508" v="278" actId="27636"/>
        <pc:sldMkLst>
          <pc:docMk/>
          <pc:sldMk cId="4036742467" sldId="601"/>
        </pc:sldMkLst>
        <pc:spChg chg="mod">
          <ac:chgData name="T Coe" userId="0386ae5336835c20" providerId="LiveId" clId="{D95C73F0-D49D-4778-9B85-96253221D25A}" dt="2019-01-16T17:42:52.508" v="278" actId="27636"/>
          <ac:spMkLst>
            <pc:docMk/>
            <pc:sldMk cId="4036742467" sldId="601"/>
            <ac:spMk id="2" creationId="{BCF888F6-96AB-4DF3-B487-7752394535E2}"/>
          </ac:spMkLst>
        </pc:spChg>
        <pc:spChg chg="mod">
          <ac:chgData name="T Coe" userId="0386ae5336835c20" providerId="LiveId" clId="{D95C73F0-D49D-4778-9B85-96253221D25A}" dt="2019-01-16T17:42:51.201" v="276" actId="27636"/>
          <ac:spMkLst>
            <pc:docMk/>
            <pc:sldMk cId="4036742467" sldId="601"/>
            <ac:spMk id="3" creationId="{F282EA36-F51B-4513-8A4F-DE08CEF716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F5C37-B2F6-46AF-A8A7-642C2B13EAA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405E339-D76A-4467-9E0C-E53FDFD3A44C}">
      <dgm:prSet phldrT="[Text]"/>
      <dgm:spPr/>
      <dgm:t>
        <a:bodyPr/>
        <a:lstStyle/>
        <a:p>
          <a:r>
            <a:rPr lang="en-US" dirty="0"/>
            <a:t>Standards</a:t>
          </a:r>
        </a:p>
      </dgm:t>
    </dgm:pt>
    <dgm:pt modelId="{263ACFAB-B8A1-4FAA-815D-05EC003AEC05}" type="parTrans" cxnId="{145FF698-FBFD-4008-8771-C9E62E9EBFD2}">
      <dgm:prSet/>
      <dgm:spPr/>
      <dgm:t>
        <a:bodyPr/>
        <a:lstStyle/>
        <a:p>
          <a:endParaRPr lang="en-US"/>
        </a:p>
      </dgm:t>
    </dgm:pt>
    <dgm:pt modelId="{5DBDF1DF-A5C9-4543-A529-42E99F3E776F}" type="sibTrans" cxnId="{145FF698-FBFD-4008-8771-C9E62E9EBFD2}">
      <dgm:prSet/>
      <dgm:spPr/>
      <dgm:t>
        <a:bodyPr/>
        <a:lstStyle/>
        <a:p>
          <a:endParaRPr lang="en-US"/>
        </a:p>
      </dgm:t>
    </dgm:pt>
    <dgm:pt modelId="{1047B2AC-53FB-4E9C-AFEC-906E388FD794}">
      <dgm:prSet phldrT="[Text]"/>
      <dgm:spPr/>
      <dgm:t>
        <a:bodyPr/>
        <a:lstStyle/>
        <a:p>
          <a:r>
            <a:rPr lang="en-US" dirty="0"/>
            <a:t>Curriculum</a:t>
          </a:r>
        </a:p>
      </dgm:t>
    </dgm:pt>
    <dgm:pt modelId="{49D7FA0E-70C7-452D-A503-94C1F751707B}" type="parTrans" cxnId="{B4142FBE-C582-4D33-9D54-761D1D249773}">
      <dgm:prSet/>
      <dgm:spPr/>
      <dgm:t>
        <a:bodyPr/>
        <a:lstStyle/>
        <a:p>
          <a:endParaRPr lang="en-US"/>
        </a:p>
      </dgm:t>
    </dgm:pt>
    <dgm:pt modelId="{BEDBF28B-4749-4371-9681-272D9CD064F6}" type="sibTrans" cxnId="{B4142FBE-C582-4D33-9D54-761D1D249773}">
      <dgm:prSet/>
      <dgm:spPr/>
      <dgm:t>
        <a:bodyPr/>
        <a:lstStyle/>
        <a:p>
          <a:endParaRPr lang="en-US"/>
        </a:p>
      </dgm:t>
    </dgm:pt>
    <dgm:pt modelId="{9AA085EC-5D07-4A97-873C-53335E34BB4E}">
      <dgm:prSet phldrT="[Text]"/>
      <dgm:spPr/>
      <dgm:t>
        <a:bodyPr/>
        <a:lstStyle/>
        <a:p>
          <a:r>
            <a:rPr lang="en-US" dirty="0"/>
            <a:t>Instruction</a:t>
          </a:r>
        </a:p>
      </dgm:t>
    </dgm:pt>
    <dgm:pt modelId="{82E94B6D-ED83-4B0D-9F6C-3256FDC725DE}" type="parTrans" cxnId="{39416CCF-2125-4BBE-84E4-F442331A74F7}">
      <dgm:prSet/>
      <dgm:spPr/>
      <dgm:t>
        <a:bodyPr/>
        <a:lstStyle/>
        <a:p>
          <a:endParaRPr lang="en-US"/>
        </a:p>
      </dgm:t>
    </dgm:pt>
    <dgm:pt modelId="{ACCD66EE-BD62-456E-90A3-8157199E93D6}" type="sibTrans" cxnId="{39416CCF-2125-4BBE-84E4-F442331A74F7}">
      <dgm:prSet/>
      <dgm:spPr/>
      <dgm:t>
        <a:bodyPr/>
        <a:lstStyle/>
        <a:p>
          <a:endParaRPr lang="en-US"/>
        </a:p>
      </dgm:t>
    </dgm:pt>
    <dgm:pt modelId="{CDF02045-8334-44E1-BF72-6505D6A74283}">
      <dgm:prSet phldrT="[Text]"/>
      <dgm:spPr/>
      <dgm:t>
        <a:bodyPr/>
        <a:lstStyle/>
        <a:p>
          <a:r>
            <a:rPr lang="en-US" dirty="0"/>
            <a:t>Materials</a:t>
          </a:r>
        </a:p>
      </dgm:t>
    </dgm:pt>
    <dgm:pt modelId="{A2619B40-5DE9-4283-A56B-1048C91C20B5}" type="parTrans" cxnId="{EB911387-CC8C-4E0D-811B-0866F9C220EC}">
      <dgm:prSet/>
      <dgm:spPr/>
      <dgm:t>
        <a:bodyPr/>
        <a:lstStyle/>
        <a:p>
          <a:endParaRPr lang="en-US"/>
        </a:p>
      </dgm:t>
    </dgm:pt>
    <dgm:pt modelId="{94AA2697-BA14-4E6F-B8EF-00399C1F51D4}" type="sibTrans" cxnId="{EB911387-CC8C-4E0D-811B-0866F9C220EC}">
      <dgm:prSet/>
      <dgm:spPr/>
      <dgm:t>
        <a:bodyPr/>
        <a:lstStyle/>
        <a:p>
          <a:endParaRPr lang="en-US"/>
        </a:p>
      </dgm:t>
    </dgm:pt>
    <dgm:pt modelId="{243FCB79-B041-4DEC-9F4E-3C29BEEB00B7}">
      <dgm:prSet phldrT="[Text]"/>
      <dgm:spPr/>
      <dgm:t>
        <a:bodyPr/>
        <a:lstStyle/>
        <a:p>
          <a:r>
            <a:rPr lang="en-US" dirty="0"/>
            <a:t>Assessment</a:t>
          </a:r>
        </a:p>
      </dgm:t>
    </dgm:pt>
    <dgm:pt modelId="{FF8A7551-2D91-40BC-8D08-95A1DF34BBF6}" type="parTrans" cxnId="{8A88EDFB-425C-45B1-AF54-929DA21F9D9E}">
      <dgm:prSet/>
      <dgm:spPr/>
      <dgm:t>
        <a:bodyPr/>
        <a:lstStyle/>
        <a:p>
          <a:endParaRPr lang="en-US"/>
        </a:p>
      </dgm:t>
    </dgm:pt>
    <dgm:pt modelId="{B0139D1F-2B46-4A5F-8380-142D3B8C83DE}" type="sibTrans" cxnId="{8A88EDFB-425C-45B1-AF54-929DA21F9D9E}">
      <dgm:prSet/>
      <dgm:spPr/>
      <dgm:t>
        <a:bodyPr/>
        <a:lstStyle/>
        <a:p>
          <a:endParaRPr lang="en-US"/>
        </a:p>
      </dgm:t>
    </dgm:pt>
    <dgm:pt modelId="{2A29F749-C1FB-4FD4-B469-66ED1B61C8E1}" type="pres">
      <dgm:prSet presAssocID="{E22F5C37-B2F6-46AF-A8A7-642C2B13EAAF}" presName="Name0" presStyleCnt="0">
        <dgm:presLayoutVars>
          <dgm:chMax val="1"/>
          <dgm:dir/>
          <dgm:animLvl val="ctr"/>
          <dgm:resizeHandles val="exact"/>
        </dgm:presLayoutVars>
      </dgm:prSet>
      <dgm:spPr/>
    </dgm:pt>
    <dgm:pt modelId="{C55E58BB-A6C8-4E0D-BC96-A96853B9748D}" type="pres">
      <dgm:prSet presAssocID="{7405E339-D76A-4467-9E0C-E53FDFD3A44C}" presName="centerShape" presStyleLbl="node0" presStyleIdx="0" presStyleCnt="1"/>
      <dgm:spPr/>
    </dgm:pt>
    <dgm:pt modelId="{31BFCAF5-AF03-4083-8754-255F3D2BAB7D}" type="pres">
      <dgm:prSet presAssocID="{1047B2AC-53FB-4E9C-AFEC-906E388FD794}" presName="node" presStyleLbl="node1" presStyleIdx="0" presStyleCnt="4">
        <dgm:presLayoutVars>
          <dgm:bulletEnabled val="1"/>
        </dgm:presLayoutVars>
      </dgm:prSet>
      <dgm:spPr/>
    </dgm:pt>
    <dgm:pt modelId="{5ABB466C-1D59-4952-9C93-8F98360E0B1E}" type="pres">
      <dgm:prSet presAssocID="{1047B2AC-53FB-4E9C-AFEC-906E388FD794}" presName="dummy" presStyleCnt="0"/>
      <dgm:spPr/>
    </dgm:pt>
    <dgm:pt modelId="{388B402C-BE10-413B-9CC2-258FBA85B831}" type="pres">
      <dgm:prSet presAssocID="{BEDBF28B-4749-4371-9681-272D9CD064F6}" presName="sibTrans" presStyleLbl="sibTrans2D1" presStyleIdx="0" presStyleCnt="4"/>
      <dgm:spPr/>
    </dgm:pt>
    <dgm:pt modelId="{88447E74-D843-49CF-9362-15475873AB12}" type="pres">
      <dgm:prSet presAssocID="{9AA085EC-5D07-4A97-873C-53335E34BB4E}" presName="node" presStyleLbl="node1" presStyleIdx="1" presStyleCnt="4">
        <dgm:presLayoutVars>
          <dgm:bulletEnabled val="1"/>
        </dgm:presLayoutVars>
      </dgm:prSet>
      <dgm:spPr/>
    </dgm:pt>
    <dgm:pt modelId="{6DE37FCB-A0F9-4447-9E60-F1ED749BCCE5}" type="pres">
      <dgm:prSet presAssocID="{9AA085EC-5D07-4A97-873C-53335E34BB4E}" presName="dummy" presStyleCnt="0"/>
      <dgm:spPr/>
    </dgm:pt>
    <dgm:pt modelId="{11EB4EC1-28C8-4319-810B-F1DDA8DC542C}" type="pres">
      <dgm:prSet presAssocID="{ACCD66EE-BD62-456E-90A3-8157199E93D6}" presName="sibTrans" presStyleLbl="sibTrans2D1" presStyleIdx="1" presStyleCnt="4"/>
      <dgm:spPr/>
    </dgm:pt>
    <dgm:pt modelId="{600EB199-F06E-49EA-A556-1EF557C88B20}" type="pres">
      <dgm:prSet presAssocID="{CDF02045-8334-44E1-BF72-6505D6A74283}" presName="node" presStyleLbl="node1" presStyleIdx="2" presStyleCnt="4">
        <dgm:presLayoutVars>
          <dgm:bulletEnabled val="1"/>
        </dgm:presLayoutVars>
      </dgm:prSet>
      <dgm:spPr/>
    </dgm:pt>
    <dgm:pt modelId="{225DF3B8-484E-4B09-9531-0F5033704F24}" type="pres">
      <dgm:prSet presAssocID="{CDF02045-8334-44E1-BF72-6505D6A74283}" presName="dummy" presStyleCnt="0"/>
      <dgm:spPr/>
    </dgm:pt>
    <dgm:pt modelId="{08ACE4EB-2CA5-4FED-9BF2-E994D206AAA1}" type="pres">
      <dgm:prSet presAssocID="{94AA2697-BA14-4E6F-B8EF-00399C1F51D4}" presName="sibTrans" presStyleLbl="sibTrans2D1" presStyleIdx="2" presStyleCnt="4"/>
      <dgm:spPr/>
    </dgm:pt>
    <dgm:pt modelId="{DB6FE755-D6B2-41EC-8D03-B5FBAAF816E0}" type="pres">
      <dgm:prSet presAssocID="{243FCB79-B041-4DEC-9F4E-3C29BEEB00B7}" presName="node" presStyleLbl="node1" presStyleIdx="3" presStyleCnt="4">
        <dgm:presLayoutVars>
          <dgm:bulletEnabled val="1"/>
        </dgm:presLayoutVars>
      </dgm:prSet>
      <dgm:spPr/>
    </dgm:pt>
    <dgm:pt modelId="{402E482B-AB0B-461B-BFAB-26F6752AF347}" type="pres">
      <dgm:prSet presAssocID="{243FCB79-B041-4DEC-9F4E-3C29BEEB00B7}" presName="dummy" presStyleCnt="0"/>
      <dgm:spPr/>
    </dgm:pt>
    <dgm:pt modelId="{39231D53-7B91-4F27-B2B0-30F80BB91275}" type="pres">
      <dgm:prSet presAssocID="{B0139D1F-2B46-4A5F-8380-142D3B8C83DE}" presName="sibTrans" presStyleLbl="sibTrans2D1" presStyleIdx="3" presStyleCnt="4"/>
      <dgm:spPr/>
    </dgm:pt>
  </dgm:ptLst>
  <dgm:cxnLst>
    <dgm:cxn modelId="{F2FA5730-3FE4-4136-AED2-9D06E65691E8}" type="presOf" srcId="{243FCB79-B041-4DEC-9F4E-3C29BEEB00B7}" destId="{DB6FE755-D6B2-41EC-8D03-B5FBAAF816E0}" srcOrd="0" destOrd="0" presId="urn:microsoft.com/office/officeart/2005/8/layout/radial6"/>
    <dgm:cxn modelId="{A62D6931-84D6-4628-AB04-D62D47E16407}" type="presOf" srcId="{BEDBF28B-4749-4371-9681-272D9CD064F6}" destId="{388B402C-BE10-413B-9CC2-258FBA85B831}" srcOrd="0" destOrd="0" presId="urn:microsoft.com/office/officeart/2005/8/layout/radial6"/>
    <dgm:cxn modelId="{852B6460-8708-4A9C-83EA-9A11C0E4D8CB}" type="presOf" srcId="{9AA085EC-5D07-4A97-873C-53335E34BB4E}" destId="{88447E74-D843-49CF-9362-15475873AB12}" srcOrd="0" destOrd="0" presId="urn:microsoft.com/office/officeart/2005/8/layout/radial6"/>
    <dgm:cxn modelId="{EB911387-CC8C-4E0D-811B-0866F9C220EC}" srcId="{7405E339-D76A-4467-9E0C-E53FDFD3A44C}" destId="{CDF02045-8334-44E1-BF72-6505D6A74283}" srcOrd="2" destOrd="0" parTransId="{A2619B40-5DE9-4283-A56B-1048C91C20B5}" sibTransId="{94AA2697-BA14-4E6F-B8EF-00399C1F51D4}"/>
    <dgm:cxn modelId="{8855C391-42E6-4A1D-948E-A1E4A013CE2D}" type="presOf" srcId="{CDF02045-8334-44E1-BF72-6505D6A74283}" destId="{600EB199-F06E-49EA-A556-1EF557C88B20}" srcOrd="0" destOrd="0" presId="urn:microsoft.com/office/officeart/2005/8/layout/radial6"/>
    <dgm:cxn modelId="{1ED09C98-C02A-4317-8193-6169069EE053}" type="presOf" srcId="{94AA2697-BA14-4E6F-B8EF-00399C1F51D4}" destId="{08ACE4EB-2CA5-4FED-9BF2-E994D206AAA1}" srcOrd="0" destOrd="0" presId="urn:microsoft.com/office/officeart/2005/8/layout/radial6"/>
    <dgm:cxn modelId="{145FF698-FBFD-4008-8771-C9E62E9EBFD2}" srcId="{E22F5C37-B2F6-46AF-A8A7-642C2B13EAAF}" destId="{7405E339-D76A-4467-9E0C-E53FDFD3A44C}" srcOrd="0" destOrd="0" parTransId="{263ACFAB-B8A1-4FAA-815D-05EC003AEC05}" sibTransId="{5DBDF1DF-A5C9-4543-A529-42E99F3E776F}"/>
    <dgm:cxn modelId="{D608D7A8-5AFA-47A1-B0C8-7BDD743FD4BF}" type="presOf" srcId="{ACCD66EE-BD62-456E-90A3-8157199E93D6}" destId="{11EB4EC1-28C8-4319-810B-F1DDA8DC542C}" srcOrd="0" destOrd="0" presId="urn:microsoft.com/office/officeart/2005/8/layout/radial6"/>
    <dgm:cxn modelId="{3E7524B5-F5EE-4AB3-B2AE-E1E3520F9CC0}" type="presOf" srcId="{7405E339-D76A-4467-9E0C-E53FDFD3A44C}" destId="{C55E58BB-A6C8-4E0D-BC96-A96853B9748D}" srcOrd="0" destOrd="0" presId="urn:microsoft.com/office/officeart/2005/8/layout/radial6"/>
    <dgm:cxn modelId="{B4142FBE-C582-4D33-9D54-761D1D249773}" srcId="{7405E339-D76A-4467-9E0C-E53FDFD3A44C}" destId="{1047B2AC-53FB-4E9C-AFEC-906E388FD794}" srcOrd="0" destOrd="0" parTransId="{49D7FA0E-70C7-452D-A503-94C1F751707B}" sibTransId="{BEDBF28B-4749-4371-9681-272D9CD064F6}"/>
    <dgm:cxn modelId="{0EB1A1C6-18CB-4AD2-BED3-2EC9BEFADE75}" type="presOf" srcId="{E22F5C37-B2F6-46AF-A8A7-642C2B13EAAF}" destId="{2A29F749-C1FB-4FD4-B469-66ED1B61C8E1}" srcOrd="0" destOrd="0" presId="urn:microsoft.com/office/officeart/2005/8/layout/radial6"/>
    <dgm:cxn modelId="{39416CCF-2125-4BBE-84E4-F442331A74F7}" srcId="{7405E339-D76A-4467-9E0C-E53FDFD3A44C}" destId="{9AA085EC-5D07-4A97-873C-53335E34BB4E}" srcOrd="1" destOrd="0" parTransId="{82E94B6D-ED83-4B0D-9F6C-3256FDC725DE}" sibTransId="{ACCD66EE-BD62-456E-90A3-8157199E93D6}"/>
    <dgm:cxn modelId="{6F3FB3D2-CAB9-42E9-A697-BD730D20EBBF}" type="presOf" srcId="{B0139D1F-2B46-4A5F-8380-142D3B8C83DE}" destId="{39231D53-7B91-4F27-B2B0-30F80BB91275}" srcOrd="0" destOrd="0" presId="urn:microsoft.com/office/officeart/2005/8/layout/radial6"/>
    <dgm:cxn modelId="{8A88EDFB-425C-45B1-AF54-929DA21F9D9E}" srcId="{7405E339-D76A-4467-9E0C-E53FDFD3A44C}" destId="{243FCB79-B041-4DEC-9F4E-3C29BEEB00B7}" srcOrd="3" destOrd="0" parTransId="{FF8A7551-2D91-40BC-8D08-95A1DF34BBF6}" sibTransId="{B0139D1F-2B46-4A5F-8380-142D3B8C83DE}"/>
    <dgm:cxn modelId="{B0BD8FFC-679A-44C9-AC9D-C81F0D9CA54E}" type="presOf" srcId="{1047B2AC-53FB-4E9C-AFEC-906E388FD794}" destId="{31BFCAF5-AF03-4083-8754-255F3D2BAB7D}" srcOrd="0" destOrd="0" presId="urn:microsoft.com/office/officeart/2005/8/layout/radial6"/>
    <dgm:cxn modelId="{612F6F35-6DE7-48E3-8CA2-921A741E5AA9}" type="presParOf" srcId="{2A29F749-C1FB-4FD4-B469-66ED1B61C8E1}" destId="{C55E58BB-A6C8-4E0D-BC96-A96853B9748D}" srcOrd="0" destOrd="0" presId="urn:microsoft.com/office/officeart/2005/8/layout/radial6"/>
    <dgm:cxn modelId="{A33BA509-9DDE-4AC8-960A-4C49C88470F4}" type="presParOf" srcId="{2A29F749-C1FB-4FD4-B469-66ED1B61C8E1}" destId="{31BFCAF5-AF03-4083-8754-255F3D2BAB7D}" srcOrd="1" destOrd="0" presId="urn:microsoft.com/office/officeart/2005/8/layout/radial6"/>
    <dgm:cxn modelId="{272B44A5-908A-458C-8658-1E84A7786471}" type="presParOf" srcId="{2A29F749-C1FB-4FD4-B469-66ED1B61C8E1}" destId="{5ABB466C-1D59-4952-9C93-8F98360E0B1E}" srcOrd="2" destOrd="0" presId="urn:microsoft.com/office/officeart/2005/8/layout/radial6"/>
    <dgm:cxn modelId="{073D1DC5-7729-4FE6-B5B1-F188C99216B6}" type="presParOf" srcId="{2A29F749-C1FB-4FD4-B469-66ED1B61C8E1}" destId="{388B402C-BE10-413B-9CC2-258FBA85B831}" srcOrd="3" destOrd="0" presId="urn:microsoft.com/office/officeart/2005/8/layout/radial6"/>
    <dgm:cxn modelId="{2EBAC239-ED1B-49F4-821F-8BB30DA19978}" type="presParOf" srcId="{2A29F749-C1FB-4FD4-B469-66ED1B61C8E1}" destId="{88447E74-D843-49CF-9362-15475873AB12}" srcOrd="4" destOrd="0" presId="urn:microsoft.com/office/officeart/2005/8/layout/radial6"/>
    <dgm:cxn modelId="{030DDADC-5AD1-4861-944E-1A01D4B6B160}" type="presParOf" srcId="{2A29F749-C1FB-4FD4-B469-66ED1B61C8E1}" destId="{6DE37FCB-A0F9-4447-9E60-F1ED749BCCE5}" srcOrd="5" destOrd="0" presId="urn:microsoft.com/office/officeart/2005/8/layout/radial6"/>
    <dgm:cxn modelId="{25584A6E-8A28-481B-BE68-7EAA1DA8AFF9}" type="presParOf" srcId="{2A29F749-C1FB-4FD4-B469-66ED1B61C8E1}" destId="{11EB4EC1-28C8-4319-810B-F1DDA8DC542C}" srcOrd="6" destOrd="0" presId="urn:microsoft.com/office/officeart/2005/8/layout/radial6"/>
    <dgm:cxn modelId="{AB7554CD-88EB-45BA-B6D3-1AC95D94F0A7}" type="presParOf" srcId="{2A29F749-C1FB-4FD4-B469-66ED1B61C8E1}" destId="{600EB199-F06E-49EA-A556-1EF557C88B20}" srcOrd="7" destOrd="0" presId="urn:microsoft.com/office/officeart/2005/8/layout/radial6"/>
    <dgm:cxn modelId="{D259EE37-7F3E-401C-BDDC-EA0403A595A9}" type="presParOf" srcId="{2A29F749-C1FB-4FD4-B469-66ED1B61C8E1}" destId="{225DF3B8-484E-4B09-9531-0F5033704F24}" srcOrd="8" destOrd="0" presId="urn:microsoft.com/office/officeart/2005/8/layout/radial6"/>
    <dgm:cxn modelId="{2CC680E9-ECB1-41C0-95D5-A4BF06E5EB73}" type="presParOf" srcId="{2A29F749-C1FB-4FD4-B469-66ED1B61C8E1}" destId="{08ACE4EB-2CA5-4FED-9BF2-E994D206AAA1}" srcOrd="9" destOrd="0" presId="urn:microsoft.com/office/officeart/2005/8/layout/radial6"/>
    <dgm:cxn modelId="{FA23C6E5-94E3-4C02-B33A-DC2339C26DEF}" type="presParOf" srcId="{2A29F749-C1FB-4FD4-B469-66ED1B61C8E1}" destId="{DB6FE755-D6B2-41EC-8D03-B5FBAAF816E0}" srcOrd="10" destOrd="0" presId="urn:microsoft.com/office/officeart/2005/8/layout/radial6"/>
    <dgm:cxn modelId="{A080407F-DB69-4FAD-BD8A-D4BB5A99E20C}" type="presParOf" srcId="{2A29F749-C1FB-4FD4-B469-66ED1B61C8E1}" destId="{402E482B-AB0B-461B-BFAB-26F6752AF347}" srcOrd="11" destOrd="0" presId="urn:microsoft.com/office/officeart/2005/8/layout/radial6"/>
    <dgm:cxn modelId="{2EE855D6-9884-4524-80DD-C37464DFFC36}" type="presParOf" srcId="{2A29F749-C1FB-4FD4-B469-66ED1B61C8E1}" destId="{39231D53-7B91-4F27-B2B0-30F80BB9127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F5C37-B2F6-46AF-A8A7-642C2B13EAA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405E339-D76A-4467-9E0C-E53FDFD3A44C}">
      <dgm:prSet phldrT="[Text]"/>
      <dgm:spPr>
        <a:solidFill>
          <a:schemeClr val="accent2">
            <a:lumMod val="75000"/>
          </a:schemeClr>
        </a:solidFill>
      </dgm:spPr>
      <dgm:t>
        <a:bodyPr/>
        <a:lstStyle/>
        <a:p>
          <a:r>
            <a:rPr lang="en-US" dirty="0"/>
            <a:t>Standards</a:t>
          </a:r>
        </a:p>
      </dgm:t>
    </dgm:pt>
    <dgm:pt modelId="{263ACFAB-B8A1-4FAA-815D-05EC003AEC05}" type="parTrans" cxnId="{145FF698-FBFD-4008-8771-C9E62E9EBFD2}">
      <dgm:prSet/>
      <dgm:spPr/>
      <dgm:t>
        <a:bodyPr/>
        <a:lstStyle/>
        <a:p>
          <a:endParaRPr lang="en-US"/>
        </a:p>
      </dgm:t>
    </dgm:pt>
    <dgm:pt modelId="{5DBDF1DF-A5C9-4543-A529-42E99F3E776F}" type="sibTrans" cxnId="{145FF698-FBFD-4008-8771-C9E62E9EBFD2}">
      <dgm:prSet/>
      <dgm:spPr/>
      <dgm:t>
        <a:bodyPr/>
        <a:lstStyle/>
        <a:p>
          <a:endParaRPr lang="en-US"/>
        </a:p>
      </dgm:t>
    </dgm:pt>
    <dgm:pt modelId="{1047B2AC-53FB-4E9C-AFEC-906E388FD794}">
      <dgm:prSet phldrT="[Text]"/>
      <dgm:spPr/>
      <dgm:t>
        <a:bodyPr/>
        <a:lstStyle/>
        <a:p>
          <a:r>
            <a:rPr lang="en-US" dirty="0"/>
            <a:t>Curriculum</a:t>
          </a:r>
        </a:p>
      </dgm:t>
    </dgm:pt>
    <dgm:pt modelId="{49D7FA0E-70C7-452D-A503-94C1F751707B}" type="parTrans" cxnId="{B4142FBE-C582-4D33-9D54-761D1D249773}">
      <dgm:prSet/>
      <dgm:spPr/>
      <dgm:t>
        <a:bodyPr/>
        <a:lstStyle/>
        <a:p>
          <a:endParaRPr lang="en-US"/>
        </a:p>
      </dgm:t>
    </dgm:pt>
    <dgm:pt modelId="{BEDBF28B-4749-4371-9681-272D9CD064F6}" type="sibTrans" cxnId="{B4142FBE-C582-4D33-9D54-761D1D249773}">
      <dgm:prSet/>
      <dgm:spPr/>
      <dgm:t>
        <a:bodyPr/>
        <a:lstStyle/>
        <a:p>
          <a:endParaRPr lang="en-US"/>
        </a:p>
      </dgm:t>
    </dgm:pt>
    <dgm:pt modelId="{9AA085EC-5D07-4A97-873C-53335E34BB4E}">
      <dgm:prSet phldrT="[Text]"/>
      <dgm:spPr/>
      <dgm:t>
        <a:bodyPr/>
        <a:lstStyle/>
        <a:p>
          <a:r>
            <a:rPr lang="en-US" dirty="0"/>
            <a:t>Instruction</a:t>
          </a:r>
        </a:p>
      </dgm:t>
    </dgm:pt>
    <dgm:pt modelId="{82E94B6D-ED83-4B0D-9F6C-3256FDC725DE}" type="parTrans" cxnId="{39416CCF-2125-4BBE-84E4-F442331A74F7}">
      <dgm:prSet/>
      <dgm:spPr/>
      <dgm:t>
        <a:bodyPr/>
        <a:lstStyle/>
        <a:p>
          <a:endParaRPr lang="en-US"/>
        </a:p>
      </dgm:t>
    </dgm:pt>
    <dgm:pt modelId="{ACCD66EE-BD62-456E-90A3-8157199E93D6}" type="sibTrans" cxnId="{39416CCF-2125-4BBE-84E4-F442331A74F7}">
      <dgm:prSet/>
      <dgm:spPr/>
      <dgm:t>
        <a:bodyPr/>
        <a:lstStyle/>
        <a:p>
          <a:endParaRPr lang="en-US"/>
        </a:p>
      </dgm:t>
    </dgm:pt>
    <dgm:pt modelId="{CDF02045-8334-44E1-BF72-6505D6A74283}">
      <dgm:prSet phldrT="[Text]"/>
      <dgm:spPr/>
      <dgm:t>
        <a:bodyPr/>
        <a:lstStyle/>
        <a:p>
          <a:r>
            <a:rPr lang="en-US" dirty="0"/>
            <a:t>Materials</a:t>
          </a:r>
        </a:p>
      </dgm:t>
    </dgm:pt>
    <dgm:pt modelId="{A2619B40-5DE9-4283-A56B-1048C91C20B5}" type="parTrans" cxnId="{EB911387-CC8C-4E0D-811B-0866F9C220EC}">
      <dgm:prSet/>
      <dgm:spPr/>
      <dgm:t>
        <a:bodyPr/>
        <a:lstStyle/>
        <a:p>
          <a:endParaRPr lang="en-US"/>
        </a:p>
      </dgm:t>
    </dgm:pt>
    <dgm:pt modelId="{94AA2697-BA14-4E6F-B8EF-00399C1F51D4}" type="sibTrans" cxnId="{EB911387-CC8C-4E0D-811B-0866F9C220EC}">
      <dgm:prSet/>
      <dgm:spPr/>
      <dgm:t>
        <a:bodyPr/>
        <a:lstStyle/>
        <a:p>
          <a:endParaRPr lang="en-US"/>
        </a:p>
      </dgm:t>
    </dgm:pt>
    <dgm:pt modelId="{243FCB79-B041-4DEC-9F4E-3C29BEEB00B7}">
      <dgm:prSet phldrT="[Text]"/>
      <dgm:spPr/>
      <dgm:t>
        <a:bodyPr/>
        <a:lstStyle/>
        <a:p>
          <a:r>
            <a:rPr lang="en-US" dirty="0"/>
            <a:t>Assessment</a:t>
          </a:r>
        </a:p>
      </dgm:t>
    </dgm:pt>
    <dgm:pt modelId="{FF8A7551-2D91-40BC-8D08-95A1DF34BBF6}" type="parTrans" cxnId="{8A88EDFB-425C-45B1-AF54-929DA21F9D9E}">
      <dgm:prSet/>
      <dgm:spPr/>
      <dgm:t>
        <a:bodyPr/>
        <a:lstStyle/>
        <a:p>
          <a:endParaRPr lang="en-US"/>
        </a:p>
      </dgm:t>
    </dgm:pt>
    <dgm:pt modelId="{B0139D1F-2B46-4A5F-8380-142D3B8C83DE}" type="sibTrans" cxnId="{8A88EDFB-425C-45B1-AF54-929DA21F9D9E}">
      <dgm:prSet/>
      <dgm:spPr/>
      <dgm:t>
        <a:bodyPr/>
        <a:lstStyle/>
        <a:p>
          <a:endParaRPr lang="en-US"/>
        </a:p>
      </dgm:t>
    </dgm:pt>
    <dgm:pt modelId="{2A29F749-C1FB-4FD4-B469-66ED1B61C8E1}" type="pres">
      <dgm:prSet presAssocID="{E22F5C37-B2F6-46AF-A8A7-642C2B13EAAF}" presName="Name0" presStyleCnt="0">
        <dgm:presLayoutVars>
          <dgm:chMax val="1"/>
          <dgm:dir/>
          <dgm:animLvl val="ctr"/>
          <dgm:resizeHandles val="exact"/>
        </dgm:presLayoutVars>
      </dgm:prSet>
      <dgm:spPr/>
    </dgm:pt>
    <dgm:pt modelId="{C55E58BB-A6C8-4E0D-BC96-A96853B9748D}" type="pres">
      <dgm:prSet presAssocID="{7405E339-D76A-4467-9E0C-E53FDFD3A44C}" presName="centerShape" presStyleLbl="node0" presStyleIdx="0" presStyleCnt="1"/>
      <dgm:spPr/>
    </dgm:pt>
    <dgm:pt modelId="{31BFCAF5-AF03-4083-8754-255F3D2BAB7D}" type="pres">
      <dgm:prSet presAssocID="{1047B2AC-53FB-4E9C-AFEC-906E388FD794}" presName="node" presStyleLbl="node1" presStyleIdx="0" presStyleCnt="4">
        <dgm:presLayoutVars>
          <dgm:bulletEnabled val="1"/>
        </dgm:presLayoutVars>
      </dgm:prSet>
      <dgm:spPr/>
    </dgm:pt>
    <dgm:pt modelId="{5ABB466C-1D59-4952-9C93-8F98360E0B1E}" type="pres">
      <dgm:prSet presAssocID="{1047B2AC-53FB-4E9C-AFEC-906E388FD794}" presName="dummy" presStyleCnt="0"/>
      <dgm:spPr/>
    </dgm:pt>
    <dgm:pt modelId="{388B402C-BE10-413B-9CC2-258FBA85B831}" type="pres">
      <dgm:prSet presAssocID="{BEDBF28B-4749-4371-9681-272D9CD064F6}" presName="sibTrans" presStyleLbl="sibTrans2D1" presStyleIdx="0" presStyleCnt="4"/>
      <dgm:spPr/>
    </dgm:pt>
    <dgm:pt modelId="{88447E74-D843-49CF-9362-15475873AB12}" type="pres">
      <dgm:prSet presAssocID="{9AA085EC-5D07-4A97-873C-53335E34BB4E}" presName="node" presStyleLbl="node1" presStyleIdx="1" presStyleCnt="4">
        <dgm:presLayoutVars>
          <dgm:bulletEnabled val="1"/>
        </dgm:presLayoutVars>
      </dgm:prSet>
      <dgm:spPr/>
    </dgm:pt>
    <dgm:pt modelId="{6DE37FCB-A0F9-4447-9E60-F1ED749BCCE5}" type="pres">
      <dgm:prSet presAssocID="{9AA085EC-5D07-4A97-873C-53335E34BB4E}" presName="dummy" presStyleCnt="0"/>
      <dgm:spPr/>
    </dgm:pt>
    <dgm:pt modelId="{11EB4EC1-28C8-4319-810B-F1DDA8DC542C}" type="pres">
      <dgm:prSet presAssocID="{ACCD66EE-BD62-456E-90A3-8157199E93D6}" presName="sibTrans" presStyleLbl="sibTrans2D1" presStyleIdx="1" presStyleCnt="4"/>
      <dgm:spPr/>
    </dgm:pt>
    <dgm:pt modelId="{600EB199-F06E-49EA-A556-1EF557C88B20}" type="pres">
      <dgm:prSet presAssocID="{CDF02045-8334-44E1-BF72-6505D6A74283}" presName="node" presStyleLbl="node1" presStyleIdx="2" presStyleCnt="4">
        <dgm:presLayoutVars>
          <dgm:bulletEnabled val="1"/>
        </dgm:presLayoutVars>
      </dgm:prSet>
      <dgm:spPr/>
    </dgm:pt>
    <dgm:pt modelId="{225DF3B8-484E-4B09-9531-0F5033704F24}" type="pres">
      <dgm:prSet presAssocID="{CDF02045-8334-44E1-BF72-6505D6A74283}" presName="dummy" presStyleCnt="0"/>
      <dgm:spPr/>
    </dgm:pt>
    <dgm:pt modelId="{08ACE4EB-2CA5-4FED-9BF2-E994D206AAA1}" type="pres">
      <dgm:prSet presAssocID="{94AA2697-BA14-4E6F-B8EF-00399C1F51D4}" presName="sibTrans" presStyleLbl="sibTrans2D1" presStyleIdx="2" presStyleCnt="4"/>
      <dgm:spPr/>
    </dgm:pt>
    <dgm:pt modelId="{DB6FE755-D6B2-41EC-8D03-B5FBAAF816E0}" type="pres">
      <dgm:prSet presAssocID="{243FCB79-B041-4DEC-9F4E-3C29BEEB00B7}" presName="node" presStyleLbl="node1" presStyleIdx="3" presStyleCnt="4">
        <dgm:presLayoutVars>
          <dgm:bulletEnabled val="1"/>
        </dgm:presLayoutVars>
      </dgm:prSet>
      <dgm:spPr/>
    </dgm:pt>
    <dgm:pt modelId="{402E482B-AB0B-461B-BFAB-26F6752AF347}" type="pres">
      <dgm:prSet presAssocID="{243FCB79-B041-4DEC-9F4E-3C29BEEB00B7}" presName="dummy" presStyleCnt="0"/>
      <dgm:spPr/>
    </dgm:pt>
    <dgm:pt modelId="{39231D53-7B91-4F27-B2B0-30F80BB91275}" type="pres">
      <dgm:prSet presAssocID="{B0139D1F-2B46-4A5F-8380-142D3B8C83DE}" presName="sibTrans" presStyleLbl="sibTrans2D1" presStyleIdx="3" presStyleCnt="4"/>
      <dgm:spPr/>
    </dgm:pt>
  </dgm:ptLst>
  <dgm:cxnLst>
    <dgm:cxn modelId="{F2FA5730-3FE4-4136-AED2-9D06E65691E8}" type="presOf" srcId="{243FCB79-B041-4DEC-9F4E-3C29BEEB00B7}" destId="{DB6FE755-D6B2-41EC-8D03-B5FBAAF816E0}" srcOrd="0" destOrd="0" presId="urn:microsoft.com/office/officeart/2005/8/layout/radial6"/>
    <dgm:cxn modelId="{A62D6931-84D6-4628-AB04-D62D47E16407}" type="presOf" srcId="{BEDBF28B-4749-4371-9681-272D9CD064F6}" destId="{388B402C-BE10-413B-9CC2-258FBA85B831}" srcOrd="0" destOrd="0" presId="urn:microsoft.com/office/officeart/2005/8/layout/radial6"/>
    <dgm:cxn modelId="{852B6460-8708-4A9C-83EA-9A11C0E4D8CB}" type="presOf" srcId="{9AA085EC-5D07-4A97-873C-53335E34BB4E}" destId="{88447E74-D843-49CF-9362-15475873AB12}" srcOrd="0" destOrd="0" presId="urn:microsoft.com/office/officeart/2005/8/layout/radial6"/>
    <dgm:cxn modelId="{EB911387-CC8C-4E0D-811B-0866F9C220EC}" srcId="{7405E339-D76A-4467-9E0C-E53FDFD3A44C}" destId="{CDF02045-8334-44E1-BF72-6505D6A74283}" srcOrd="2" destOrd="0" parTransId="{A2619B40-5DE9-4283-A56B-1048C91C20B5}" sibTransId="{94AA2697-BA14-4E6F-B8EF-00399C1F51D4}"/>
    <dgm:cxn modelId="{8855C391-42E6-4A1D-948E-A1E4A013CE2D}" type="presOf" srcId="{CDF02045-8334-44E1-BF72-6505D6A74283}" destId="{600EB199-F06E-49EA-A556-1EF557C88B20}" srcOrd="0" destOrd="0" presId="urn:microsoft.com/office/officeart/2005/8/layout/radial6"/>
    <dgm:cxn modelId="{1ED09C98-C02A-4317-8193-6169069EE053}" type="presOf" srcId="{94AA2697-BA14-4E6F-B8EF-00399C1F51D4}" destId="{08ACE4EB-2CA5-4FED-9BF2-E994D206AAA1}" srcOrd="0" destOrd="0" presId="urn:microsoft.com/office/officeart/2005/8/layout/radial6"/>
    <dgm:cxn modelId="{145FF698-FBFD-4008-8771-C9E62E9EBFD2}" srcId="{E22F5C37-B2F6-46AF-A8A7-642C2B13EAAF}" destId="{7405E339-D76A-4467-9E0C-E53FDFD3A44C}" srcOrd="0" destOrd="0" parTransId="{263ACFAB-B8A1-4FAA-815D-05EC003AEC05}" sibTransId="{5DBDF1DF-A5C9-4543-A529-42E99F3E776F}"/>
    <dgm:cxn modelId="{D608D7A8-5AFA-47A1-B0C8-7BDD743FD4BF}" type="presOf" srcId="{ACCD66EE-BD62-456E-90A3-8157199E93D6}" destId="{11EB4EC1-28C8-4319-810B-F1DDA8DC542C}" srcOrd="0" destOrd="0" presId="urn:microsoft.com/office/officeart/2005/8/layout/radial6"/>
    <dgm:cxn modelId="{3E7524B5-F5EE-4AB3-B2AE-E1E3520F9CC0}" type="presOf" srcId="{7405E339-D76A-4467-9E0C-E53FDFD3A44C}" destId="{C55E58BB-A6C8-4E0D-BC96-A96853B9748D}" srcOrd="0" destOrd="0" presId="urn:microsoft.com/office/officeart/2005/8/layout/radial6"/>
    <dgm:cxn modelId="{B4142FBE-C582-4D33-9D54-761D1D249773}" srcId="{7405E339-D76A-4467-9E0C-E53FDFD3A44C}" destId="{1047B2AC-53FB-4E9C-AFEC-906E388FD794}" srcOrd="0" destOrd="0" parTransId="{49D7FA0E-70C7-452D-A503-94C1F751707B}" sibTransId="{BEDBF28B-4749-4371-9681-272D9CD064F6}"/>
    <dgm:cxn modelId="{0EB1A1C6-18CB-4AD2-BED3-2EC9BEFADE75}" type="presOf" srcId="{E22F5C37-B2F6-46AF-A8A7-642C2B13EAAF}" destId="{2A29F749-C1FB-4FD4-B469-66ED1B61C8E1}" srcOrd="0" destOrd="0" presId="urn:microsoft.com/office/officeart/2005/8/layout/radial6"/>
    <dgm:cxn modelId="{39416CCF-2125-4BBE-84E4-F442331A74F7}" srcId="{7405E339-D76A-4467-9E0C-E53FDFD3A44C}" destId="{9AA085EC-5D07-4A97-873C-53335E34BB4E}" srcOrd="1" destOrd="0" parTransId="{82E94B6D-ED83-4B0D-9F6C-3256FDC725DE}" sibTransId="{ACCD66EE-BD62-456E-90A3-8157199E93D6}"/>
    <dgm:cxn modelId="{6F3FB3D2-CAB9-42E9-A697-BD730D20EBBF}" type="presOf" srcId="{B0139D1F-2B46-4A5F-8380-142D3B8C83DE}" destId="{39231D53-7B91-4F27-B2B0-30F80BB91275}" srcOrd="0" destOrd="0" presId="urn:microsoft.com/office/officeart/2005/8/layout/radial6"/>
    <dgm:cxn modelId="{8A88EDFB-425C-45B1-AF54-929DA21F9D9E}" srcId="{7405E339-D76A-4467-9E0C-E53FDFD3A44C}" destId="{243FCB79-B041-4DEC-9F4E-3C29BEEB00B7}" srcOrd="3" destOrd="0" parTransId="{FF8A7551-2D91-40BC-8D08-95A1DF34BBF6}" sibTransId="{B0139D1F-2B46-4A5F-8380-142D3B8C83DE}"/>
    <dgm:cxn modelId="{B0BD8FFC-679A-44C9-AC9D-C81F0D9CA54E}" type="presOf" srcId="{1047B2AC-53FB-4E9C-AFEC-906E388FD794}" destId="{31BFCAF5-AF03-4083-8754-255F3D2BAB7D}" srcOrd="0" destOrd="0" presId="urn:microsoft.com/office/officeart/2005/8/layout/radial6"/>
    <dgm:cxn modelId="{612F6F35-6DE7-48E3-8CA2-921A741E5AA9}" type="presParOf" srcId="{2A29F749-C1FB-4FD4-B469-66ED1B61C8E1}" destId="{C55E58BB-A6C8-4E0D-BC96-A96853B9748D}" srcOrd="0" destOrd="0" presId="urn:microsoft.com/office/officeart/2005/8/layout/radial6"/>
    <dgm:cxn modelId="{A33BA509-9DDE-4AC8-960A-4C49C88470F4}" type="presParOf" srcId="{2A29F749-C1FB-4FD4-B469-66ED1B61C8E1}" destId="{31BFCAF5-AF03-4083-8754-255F3D2BAB7D}" srcOrd="1" destOrd="0" presId="urn:microsoft.com/office/officeart/2005/8/layout/radial6"/>
    <dgm:cxn modelId="{272B44A5-908A-458C-8658-1E84A7786471}" type="presParOf" srcId="{2A29F749-C1FB-4FD4-B469-66ED1B61C8E1}" destId="{5ABB466C-1D59-4952-9C93-8F98360E0B1E}" srcOrd="2" destOrd="0" presId="urn:microsoft.com/office/officeart/2005/8/layout/radial6"/>
    <dgm:cxn modelId="{073D1DC5-7729-4FE6-B5B1-F188C99216B6}" type="presParOf" srcId="{2A29F749-C1FB-4FD4-B469-66ED1B61C8E1}" destId="{388B402C-BE10-413B-9CC2-258FBA85B831}" srcOrd="3" destOrd="0" presId="urn:microsoft.com/office/officeart/2005/8/layout/radial6"/>
    <dgm:cxn modelId="{2EBAC239-ED1B-49F4-821F-8BB30DA19978}" type="presParOf" srcId="{2A29F749-C1FB-4FD4-B469-66ED1B61C8E1}" destId="{88447E74-D843-49CF-9362-15475873AB12}" srcOrd="4" destOrd="0" presId="urn:microsoft.com/office/officeart/2005/8/layout/radial6"/>
    <dgm:cxn modelId="{030DDADC-5AD1-4861-944E-1A01D4B6B160}" type="presParOf" srcId="{2A29F749-C1FB-4FD4-B469-66ED1B61C8E1}" destId="{6DE37FCB-A0F9-4447-9E60-F1ED749BCCE5}" srcOrd="5" destOrd="0" presId="urn:microsoft.com/office/officeart/2005/8/layout/radial6"/>
    <dgm:cxn modelId="{25584A6E-8A28-481B-BE68-7EAA1DA8AFF9}" type="presParOf" srcId="{2A29F749-C1FB-4FD4-B469-66ED1B61C8E1}" destId="{11EB4EC1-28C8-4319-810B-F1DDA8DC542C}" srcOrd="6" destOrd="0" presId="urn:microsoft.com/office/officeart/2005/8/layout/radial6"/>
    <dgm:cxn modelId="{AB7554CD-88EB-45BA-B6D3-1AC95D94F0A7}" type="presParOf" srcId="{2A29F749-C1FB-4FD4-B469-66ED1B61C8E1}" destId="{600EB199-F06E-49EA-A556-1EF557C88B20}" srcOrd="7" destOrd="0" presId="urn:microsoft.com/office/officeart/2005/8/layout/radial6"/>
    <dgm:cxn modelId="{D259EE37-7F3E-401C-BDDC-EA0403A595A9}" type="presParOf" srcId="{2A29F749-C1FB-4FD4-B469-66ED1B61C8E1}" destId="{225DF3B8-484E-4B09-9531-0F5033704F24}" srcOrd="8" destOrd="0" presId="urn:microsoft.com/office/officeart/2005/8/layout/radial6"/>
    <dgm:cxn modelId="{2CC680E9-ECB1-41C0-95D5-A4BF06E5EB73}" type="presParOf" srcId="{2A29F749-C1FB-4FD4-B469-66ED1B61C8E1}" destId="{08ACE4EB-2CA5-4FED-9BF2-E994D206AAA1}" srcOrd="9" destOrd="0" presId="urn:microsoft.com/office/officeart/2005/8/layout/radial6"/>
    <dgm:cxn modelId="{FA23C6E5-94E3-4C02-B33A-DC2339C26DEF}" type="presParOf" srcId="{2A29F749-C1FB-4FD4-B469-66ED1B61C8E1}" destId="{DB6FE755-D6B2-41EC-8D03-B5FBAAF816E0}" srcOrd="10" destOrd="0" presId="urn:microsoft.com/office/officeart/2005/8/layout/radial6"/>
    <dgm:cxn modelId="{A080407F-DB69-4FAD-BD8A-D4BB5A99E20C}" type="presParOf" srcId="{2A29F749-C1FB-4FD4-B469-66ED1B61C8E1}" destId="{402E482B-AB0B-461B-BFAB-26F6752AF347}" srcOrd="11" destOrd="0" presId="urn:microsoft.com/office/officeart/2005/8/layout/radial6"/>
    <dgm:cxn modelId="{2EE855D6-9884-4524-80DD-C37464DFFC36}" type="presParOf" srcId="{2A29F749-C1FB-4FD4-B469-66ED1B61C8E1}" destId="{39231D53-7B91-4F27-B2B0-30F80BB9127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2F5C37-B2F6-46AF-A8A7-642C2B13EAA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405E339-D76A-4467-9E0C-E53FDFD3A44C}">
      <dgm:prSet phldrT="[Text]"/>
      <dgm:spPr/>
      <dgm:t>
        <a:bodyPr/>
        <a:lstStyle/>
        <a:p>
          <a:r>
            <a:rPr lang="en-US" dirty="0"/>
            <a:t>Standards</a:t>
          </a:r>
        </a:p>
      </dgm:t>
    </dgm:pt>
    <dgm:pt modelId="{263ACFAB-B8A1-4FAA-815D-05EC003AEC05}" type="parTrans" cxnId="{145FF698-FBFD-4008-8771-C9E62E9EBFD2}">
      <dgm:prSet/>
      <dgm:spPr/>
      <dgm:t>
        <a:bodyPr/>
        <a:lstStyle/>
        <a:p>
          <a:endParaRPr lang="en-US"/>
        </a:p>
      </dgm:t>
    </dgm:pt>
    <dgm:pt modelId="{5DBDF1DF-A5C9-4543-A529-42E99F3E776F}" type="sibTrans" cxnId="{145FF698-FBFD-4008-8771-C9E62E9EBFD2}">
      <dgm:prSet/>
      <dgm:spPr/>
      <dgm:t>
        <a:bodyPr/>
        <a:lstStyle/>
        <a:p>
          <a:endParaRPr lang="en-US"/>
        </a:p>
      </dgm:t>
    </dgm:pt>
    <dgm:pt modelId="{1047B2AC-53FB-4E9C-AFEC-906E388FD794}">
      <dgm:prSet phldrT="[Text]"/>
      <dgm:spPr/>
      <dgm:t>
        <a:bodyPr/>
        <a:lstStyle/>
        <a:p>
          <a:r>
            <a:rPr lang="en-US" dirty="0"/>
            <a:t>Curriculum</a:t>
          </a:r>
        </a:p>
      </dgm:t>
    </dgm:pt>
    <dgm:pt modelId="{49D7FA0E-70C7-452D-A503-94C1F751707B}" type="parTrans" cxnId="{B4142FBE-C582-4D33-9D54-761D1D249773}">
      <dgm:prSet/>
      <dgm:spPr/>
      <dgm:t>
        <a:bodyPr/>
        <a:lstStyle/>
        <a:p>
          <a:endParaRPr lang="en-US"/>
        </a:p>
      </dgm:t>
    </dgm:pt>
    <dgm:pt modelId="{BEDBF28B-4749-4371-9681-272D9CD064F6}" type="sibTrans" cxnId="{B4142FBE-C582-4D33-9D54-761D1D249773}">
      <dgm:prSet/>
      <dgm:spPr/>
      <dgm:t>
        <a:bodyPr/>
        <a:lstStyle/>
        <a:p>
          <a:endParaRPr lang="en-US"/>
        </a:p>
      </dgm:t>
    </dgm:pt>
    <dgm:pt modelId="{9AA085EC-5D07-4A97-873C-53335E34BB4E}">
      <dgm:prSet phldrT="[Text]"/>
      <dgm:spPr/>
      <dgm:t>
        <a:bodyPr/>
        <a:lstStyle/>
        <a:p>
          <a:r>
            <a:rPr lang="en-US" dirty="0"/>
            <a:t>Instruction</a:t>
          </a:r>
        </a:p>
      </dgm:t>
    </dgm:pt>
    <dgm:pt modelId="{82E94B6D-ED83-4B0D-9F6C-3256FDC725DE}" type="parTrans" cxnId="{39416CCF-2125-4BBE-84E4-F442331A74F7}">
      <dgm:prSet/>
      <dgm:spPr/>
      <dgm:t>
        <a:bodyPr/>
        <a:lstStyle/>
        <a:p>
          <a:endParaRPr lang="en-US"/>
        </a:p>
      </dgm:t>
    </dgm:pt>
    <dgm:pt modelId="{ACCD66EE-BD62-456E-90A3-8157199E93D6}" type="sibTrans" cxnId="{39416CCF-2125-4BBE-84E4-F442331A74F7}">
      <dgm:prSet/>
      <dgm:spPr/>
      <dgm:t>
        <a:bodyPr/>
        <a:lstStyle/>
        <a:p>
          <a:endParaRPr lang="en-US"/>
        </a:p>
      </dgm:t>
    </dgm:pt>
    <dgm:pt modelId="{CDF02045-8334-44E1-BF72-6505D6A74283}">
      <dgm:prSet phldrT="[Text]"/>
      <dgm:spPr/>
      <dgm:t>
        <a:bodyPr/>
        <a:lstStyle/>
        <a:p>
          <a:r>
            <a:rPr lang="en-US" dirty="0"/>
            <a:t>Materials</a:t>
          </a:r>
        </a:p>
      </dgm:t>
    </dgm:pt>
    <dgm:pt modelId="{A2619B40-5DE9-4283-A56B-1048C91C20B5}" type="parTrans" cxnId="{EB911387-CC8C-4E0D-811B-0866F9C220EC}">
      <dgm:prSet/>
      <dgm:spPr/>
      <dgm:t>
        <a:bodyPr/>
        <a:lstStyle/>
        <a:p>
          <a:endParaRPr lang="en-US"/>
        </a:p>
      </dgm:t>
    </dgm:pt>
    <dgm:pt modelId="{94AA2697-BA14-4E6F-B8EF-00399C1F51D4}" type="sibTrans" cxnId="{EB911387-CC8C-4E0D-811B-0866F9C220EC}">
      <dgm:prSet/>
      <dgm:spPr/>
      <dgm:t>
        <a:bodyPr/>
        <a:lstStyle/>
        <a:p>
          <a:endParaRPr lang="en-US"/>
        </a:p>
      </dgm:t>
    </dgm:pt>
    <dgm:pt modelId="{243FCB79-B041-4DEC-9F4E-3C29BEEB00B7}">
      <dgm:prSet phldrT="[Text]"/>
      <dgm:spPr>
        <a:solidFill>
          <a:schemeClr val="accent2">
            <a:lumMod val="75000"/>
          </a:schemeClr>
        </a:solidFill>
      </dgm:spPr>
      <dgm:t>
        <a:bodyPr/>
        <a:lstStyle/>
        <a:p>
          <a:r>
            <a:rPr lang="en-US" dirty="0"/>
            <a:t>Assessment</a:t>
          </a:r>
        </a:p>
      </dgm:t>
    </dgm:pt>
    <dgm:pt modelId="{FF8A7551-2D91-40BC-8D08-95A1DF34BBF6}" type="parTrans" cxnId="{8A88EDFB-425C-45B1-AF54-929DA21F9D9E}">
      <dgm:prSet/>
      <dgm:spPr/>
      <dgm:t>
        <a:bodyPr/>
        <a:lstStyle/>
        <a:p>
          <a:endParaRPr lang="en-US"/>
        </a:p>
      </dgm:t>
    </dgm:pt>
    <dgm:pt modelId="{B0139D1F-2B46-4A5F-8380-142D3B8C83DE}" type="sibTrans" cxnId="{8A88EDFB-425C-45B1-AF54-929DA21F9D9E}">
      <dgm:prSet/>
      <dgm:spPr/>
      <dgm:t>
        <a:bodyPr/>
        <a:lstStyle/>
        <a:p>
          <a:endParaRPr lang="en-US"/>
        </a:p>
      </dgm:t>
    </dgm:pt>
    <dgm:pt modelId="{2A29F749-C1FB-4FD4-B469-66ED1B61C8E1}" type="pres">
      <dgm:prSet presAssocID="{E22F5C37-B2F6-46AF-A8A7-642C2B13EAAF}" presName="Name0" presStyleCnt="0">
        <dgm:presLayoutVars>
          <dgm:chMax val="1"/>
          <dgm:dir/>
          <dgm:animLvl val="ctr"/>
          <dgm:resizeHandles val="exact"/>
        </dgm:presLayoutVars>
      </dgm:prSet>
      <dgm:spPr/>
    </dgm:pt>
    <dgm:pt modelId="{C55E58BB-A6C8-4E0D-BC96-A96853B9748D}" type="pres">
      <dgm:prSet presAssocID="{7405E339-D76A-4467-9E0C-E53FDFD3A44C}" presName="centerShape" presStyleLbl="node0" presStyleIdx="0" presStyleCnt="1"/>
      <dgm:spPr/>
    </dgm:pt>
    <dgm:pt modelId="{31BFCAF5-AF03-4083-8754-255F3D2BAB7D}" type="pres">
      <dgm:prSet presAssocID="{1047B2AC-53FB-4E9C-AFEC-906E388FD794}" presName="node" presStyleLbl="node1" presStyleIdx="0" presStyleCnt="4">
        <dgm:presLayoutVars>
          <dgm:bulletEnabled val="1"/>
        </dgm:presLayoutVars>
      </dgm:prSet>
      <dgm:spPr/>
    </dgm:pt>
    <dgm:pt modelId="{5ABB466C-1D59-4952-9C93-8F98360E0B1E}" type="pres">
      <dgm:prSet presAssocID="{1047B2AC-53FB-4E9C-AFEC-906E388FD794}" presName="dummy" presStyleCnt="0"/>
      <dgm:spPr/>
    </dgm:pt>
    <dgm:pt modelId="{388B402C-BE10-413B-9CC2-258FBA85B831}" type="pres">
      <dgm:prSet presAssocID="{BEDBF28B-4749-4371-9681-272D9CD064F6}" presName="sibTrans" presStyleLbl="sibTrans2D1" presStyleIdx="0" presStyleCnt="4"/>
      <dgm:spPr/>
    </dgm:pt>
    <dgm:pt modelId="{88447E74-D843-49CF-9362-15475873AB12}" type="pres">
      <dgm:prSet presAssocID="{9AA085EC-5D07-4A97-873C-53335E34BB4E}" presName="node" presStyleLbl="node1" presStyleIdx="1" presStyleCnt="4">
        <dgm:presLayoutVars>
          <dgm:bulletEnabled val="1"/>
        </dgm:presLayoutVars>
      </dgm:prSet>
      <dgm:spPr/>
    </dgm:pt>
    <dgm:pt modelId="{6DE37FCB-A0F9-4447-9E60-F1ED749BCCE5}" type="pres">
      <dgm:prSet presAssocID="{9AA085EC-5D07-4A97-873C-53335E34BB4E}" presName="dummy" presStyleCnt="0"/>
      <dgm:spPr/>
    </dgm:pt>
    <dgm:pt modelId="{11EB4EC1-28C8-4319-810B-F1DDA8DC542C}" type="pres">
      <dgm:prSet presAssocID="{ACCD66EE-BD62-456E-90A3-8157199E93D6}" presName="sibTrans" presStyleLbl="sibTrans2D1" presStyleIdx="1" presStyleCnt="4"/>
      <dgm:spPr/>
    </dgm:pt>
    <dgm:pt modelId="{600EB199-F06E-49EA-A556-1EF557C88B20}" type="pres">
      <dgm:prSet presAssocID="{CDF02045-8334-44E1-BF72-6505D6A74283}" presName="node" presStyleLbl="node1" presStyleIdx="2" presStyleCnt="4">
        <dgm:presLayoutVars>
          <dgm:bulletEnabled val="1"/>
        </dgm:presLayoutVars>
      </dgm:prSet>
      <dgm:spPr/>
    </dgm:pt>
    <dgm:pt modelId="{225DF3B8-484E-4B09-9531-0F5033704F24}" type="pres">
      <dgm:prSet presAssocID="{CDF02045-8334-44E1-BF72-6505D6A74283}" presName="dummy" presStyleCnt="0"/>
      <dgm:spPr/>
    </dgm:pt>
    <dgm:pt modelId="{08ACE4EB-2CA5-4FED-9BF2-E994D206AAA1}" type="pres">
      <dgm:prSet presAssocID="{94AA2697-BA14-4E6F-B8EF-00399C1F51D4}" presName="sibTrans" presStyleLbl="sibTrans2D1" presStyleIdx="2" presStyleCnt="4"/>
      <dgm:spPr/>
    </dgm:pt>
    <dgm:pt modelId="{DB6FE755-D6B2-41EC-8D03-B5FBAAF816E0}" type="pres">
      <dgm:prSet presAssocID="{243FCB79-B041-4DEC-9F4E-3C29BEEB00B7}" presName="node" presStyleLbl="node1" presStyleIdx="3" presStyleCnt="4">
        <dgm:presLayoutVars>
          <dgm:bulletEnabled val="1"/>
        </dgm:presLayoutVars>
      </dgm:prSet>
      <dgm:spPr/>
    </dgm:pt>
    <dgm:pt modelId="{402E482B-AB0B-461B-BFAB-26F6752AF347}" type="pres">
      <dgm:prSet presAssocID="{243FCB79-B041-4DEC-9F4E-3C29BEEB00B7}" presName="dummy" presStyleCnt="0"/>
      <dgm:spPr/>
    </dgm:pt>
    <dgm:pt modelId="{39231D53-7B91-4F27-B2B0-30F80BB91275}" type="pres">
      <dgm:prSet presAssocID="{B0139D1F-2B46-4A5F-8380-142D3B8C83DE}" presName="sibTrans" presStyleLbl="sibTrans2D1" presStyleIdx="3" presStyleCnt="4"/>
      <dgm:spPr/>
    </dgm:pt>
  </dgm:ptLst>
  <dgm:cxnLst>
    <dgm:cxn modelId="{F2FA5730-3FE4-4136-AED2-9D06E65691E8}" type="presOf" srcId="{243FCB79-B041-4DEC-9F4E-3C29BEEB00B7}" destId="{DB6FE755-D6B2-41EC-8D03-B5FBAAF816E0}" srcOrd="0" destOrd="0" presId="urn:microsoft.com/office/officeart/2005/8/layout/radial6"/>
    <dgm:cxn modelId="{A62D6931-84D6-4628-AB04-D62D47E16407}" type="presOf" srcId="{BEDBF28B-4749-4371-9681-272D9CD064F6}" destId="{388B402C-BE10-413B-9CC2-258FBA85B831}" srcOrd="0" destOrd="0" presId="urn:microsoft.com/office/officeart/2005/8/layout/radial6"/>
    <dgm:cxn modelId="{852B6460-8708-4A9C-83EA-9A11C0E4D8CB}" type="presOf" srcId="{9AA085EC-5D07-4A97-873C-53335E34BB4E}" destId="{88447E74-D843-49CF-9362-15475873AB12}" srcOrd="0" destOrd="0" presId="urn:microsoft.com/office/officeart/2005/8/layout/radial6"/>
    <dgm:cxn modelId="{EB911387-CC8C-4E0D-811B-0866F9C220EC}" srcId="{7405E339-D76A-4467-9E0C-E53FDFD3A44C}" destId="{CDF02045-8334-44E1-BF72-6505D6A74283}" srcOrd="2" destOrd="0" parTransId="{A2619B40-5DE9-4283-A56B-1048C91C20B5}" sibTransId="{94AA2697-BA14-4E6F-B8EF-00399C1F51D4}"/>
    <dgm:cxn modelId="{8855C391-42E6-4A1D-948E-A1E4A013CE2D}" type="presOf" srcId="{CDF02045-8334-44E1-BF72-6505D6A74283}" destId="{600EB199-F06E-49EA-A556-1EF557C88B20}" srcOrd="0" destOrd="0" presId="urn:microsoft.com/office/officeart/2005/8/layout/radial6"/>
    <dgm:cxn modelId="{1ED09C98-C02A-4317-8193-6169069EE053}" type="presOf" srcId="{94AA2697-BA14-4E6F-B8EF-00399C1F51D4}" destId="{08ACE4EB-2CA5-4FED-9BF2-E994D206AAA1}" srcOrd="0" destOrd="0" presId="urn:microsoft.com/office/officeart/2005/8/layout/radial6"/>
    <dgm:cxn modelId="{145FF698-FBFD-4008-8771-C9E62E9EBFD2}" srcId="{E22F5C37-B2F6-46AF-A8A7-642C2B13EAAF}" destId="{7405E339-D76A-4467-9E0C-E53FDFD3A44C}" srcOrd="0" destOrd="0" parTransId="{263ACFAB-B8A1-4FAA-815D-05EC003AEC05}" sibTransId="{5DBDF1DF-A5C9-4543-A529-42E99F3E776F}"/>
    <dgm:cxn modelId="{D608D7A8-5AFA-47A1-B0C8-7BDD743FD4BF}" type="presOf" srcId="{ACCD66EE-BD62-456E-90A3-8157199E93D6}" destId="{11EB4EC1-28C8-4319-810B-F1DDA8DC542C}" srcOrd="0" destOrd="0" presId="urn:microsoft.com/office/officeart/2005/8/layout/radial6"/>
    <dgm:cxn modelId="{3E7524B5-F5EE-4AB3-B2AE-E1E3520F9CC0}" type="presOf" srcId="{7405E339-D76A-4467-9E0C-E53FDFD3A44C}" destId="{C55E58BB-A6C8-4E0D-BC96-A96853B9748D}" srcOrd="0" destOrd="0" presId="urn:microsoft.com/office/officeart/2005/8/layout/radial6"/>
    <dgm:cxn modelId="{B4142FBE-C582-4D33-9D54-761D1D249773}" srcId="{7405E339-D76A-4467-9E0C-E53FDFD3A44C}" destId="{1047B2AC-53FB-4E9C-AFEC-906E388FD794}" srcOrd="0" destOrd="0" parTransId="{49D7FA0E-70C7-452D-A503-94C1F751707B}" sibTransId="{BEDBF28B-4749-4371-9681-272D9CD064F6}"/>
    <dgm:cxn modelId="{0EB1A1C6-18CB-4AD2-BED3-2EC9BEFADE75}" type="presOf" srcId="{E22F5C37-B2F6-46AF-A8A7-642C2B13EAAF}" destId="{2A29F749-C1FB-4FD4-B469-66ED1B61C8E1}" srcOrd="0" destOrd="0" presId="urn:microsoft.com/office/officeart/2005/8/layout/radial6"/>
    <dgm:cxn modelId="{39416CCF-2125-4BBE-84E4-F442331A74F7}" srcId="{7405E339-D76A-4467-9E0C-E53FDFD3A44C}" destId="{9AA085EC-5D07-4A97-873C-53335E34BB4E}" srcOrd="1" destOrd="0" parTransId="{82E94B6D-ED83-4B0D-9F6C-3256FDC725DE}" sibTransId="{ACCD66EE-BD62-456E-90A3-8157199E93D6}"/>
    <dgm:cxn modelId="{6F3FB3D2-CAB9-42E9-A697-BD730D20EBBF}" type="presOf" srcId="{B0139D1F-2B46-4A5F-8380-142D3B8C83DE}" destId="{39231D53-7B91-4F27-B2B0-30F80BB91275}" srcOrd="0" destOrd="0" presId="urn:microsoft.com/office/officeart/2005/8/layout/radial6"/>
    <dgm:cxn modelId="{8A88EDFB-425C-45B1-AF54-929DA21F9D9E}" srcId="{7405E339-D76A-4467-9E0C-E53FDFD3A44C}" destId="{243FCB79-B041-4DEC-9F4E-3C29BEEB00B7}" srcOrd="3" destOrd="0" parTransId="{FF8A7551-2D91-40BC-8D08-95A1DF34BBF6}" sibTransId="{B0139D1F-2B46-4A5F-8380-142D3B8C83DE}"/>
    <dgm:cxn modelId="{B0BD8FFC-679A-44C9-AC9D-C81F0D9CA54E}" type="presOf" srcId="{1047B2AC-53FB-4E9C-AFEC-906E388FD794}" destId="{31BFCAF5-AF03-4083-8754-255F3D2BAB7D}" srcOrd="0" destOrd="0" presId="urn:microsoft.com/office/officeart/2005/8/layout/radial6"/>
    <dgm:cxn modelId="{612F6F35-6DE7-48E3-8CA2-921A741E5AA9}" type="presParOf" srcId="{2A29F749-C1FB-4FD4-B469-66ED1B61C8E1}" destId="{C55E58BB-A6C8-4E0D-BC96-A96853B9748D}" srcOrd="0" destOrd="0" presId="urn:microsoft.com/office/officeart/2005/8/layout/radial6"/>
    <dgm:cxn modelId="{A33BA509-9DDE-4AC8-960A-4C49C88470F4}" type="presParOf" srcId="{2A29F749-C1FB-4FD4-B469-66ED1B61C8E1}" destId="{31BFCAF5-AF03-4083-8754-255F3D2BAB7D}" srcOrd="1" destOrd="0" presId="urn:microsoft.com/office/officeart/2005/8/layout/radial6"/>
    <dgm:cxn modelId="{272B44A5-908A-458C-8658-1E84A7786471}" type="presParOf" srcId="{2A29F749-C1FB-4FD4-B469-66ED1B61C8E1}" destId="{5ABB466C-1D59-4952-9C93-8F98360E0B1E}" srcOrd="2" destOrd="0" presId="urn:microsoft.com/office/officeart/2005/8/layout/radial6"/>
    <dgm:cxn modelId="{073D1DC5-7729-4FE6-B5B1-F188C99216B6}" type="presParOf" srcId="{2A29F749-C1FB-4FD4-B469-66ED1B61C8E1}" destId="{388B402C-BE10-413B-9CC2-258FBA85B831}" srcOrd="3" destOrd="0" presId="urn:microsoft.com/office/officeart/2005/8/layout/radial6"/>
    <dgm:cxn modelId="{2EBAC239-ED1B-49F4-821F-8BB30DA19978}" type="presParOf" srcId="{2A29F749-C1FB-4FD4-B469-66ED1B61C8E1}" destId="{88447E74-D843-49CF-9362-15475873AB12}" srcOrd="4" destOrd="0" presId="urn:microsoft.com/office/officeart/2005/8/layout/radial6"/>
    <dgm:cxn modelId="{030DDADC-5AD1-4861-944E-1A01D4B6B160}" type="presParOf" srcId="{2A29F749-C1FB-4FD4-B469-66ED1B61C8E1}" destId="{6DE37FCB-A0F9-4447-9E60-F1ED749BCCE5}" srcOrd="5" destOrd="0" presId="urn:microsoft.com/office/officeart/2005/8/layout/radial6"/>
    <dgm:cxn modelId="{25584A6E-8A28-481B-BE68-7EAA1DA8AFF9}" type="presParOf" srcId="{2A29F749-C1FB-4FD4-B469-66ED1B61C8E1}" destId="{11EB4EC1-28C8-4319-810B-F1DDA8DC542C}" srcOrd="6" destOrd="0" presId="urn:microsoft.com/office/officeart/2005/8/layout/radial6"/>
    <dgm:cxn modelId="{AB7554CD-88EB-45BA-B6D3-1AC95D94F0A7}" type="presParOf" srcId="{2A29F749-C1FB-4FD4-B469-66ED1B61C8E1}" destId="{600EB199-F06E-49EA-A556-1EF557C88B20}" srcOrd="7" destOrd="0" presId="urn:microsoft.com/office/officeart/2005/8/layout/radial6"/>
    <dgm:cxn modelId="{D259EE37-7F3E-401C-BDDC-EA0403A595A9}" type="presParOf" srcId="{2A29F749-C1FB-4FD4-B469-66ED1B61C8E1}" destId="{225DF3B8-484E-4B09-9531-0F5033704F24}" srcOrd="8" destOrd="0" presId="urn:microsoft.com/office/officeart/2005/8/layout/radial6"/>
    <dgm:cxn modelId="{2CC680E9-ECB1-41C0-95D5-A4BF06E5EB73}" type="presParOf" srcId="{2A29F749-C1FB-4FD4-B469-66ED1B61C8E1}" destId="{08ACE4EB-2CA5-4FED-9BF2-E994D206AAA1}" srcOrd="9" destOrd="0" presId="urn:microsoft.com/office/officeart/2005/8/layout/radial6"/>
    <dgm:cxn modelId="{FA23C6E5-94E3-4C02-B33A-DC2339C26DEF}" type="presParOf" srcId="{2A29F749-C1FB-4FD4-B469-66ED1B61C8E1}" destId="{DB6FE755-D6B2-41EC-8D03-B5FBAAF816E0}" srcOrd="10" destOrd="0" presId="urn:microsoft.com/office/officeart/2005/8/layout/radial6"/>
    <dgm:cxn modelId="{A080407F-DB69-4FAD-BD8A-D4BB5A99E20C}" type="presParOf" srcId="{2A29F749-C1FB-4FD4-B469-66ED1B61C8E1}" destId="{402E482B-AB0B-461B-BFAB-26F6752AF347}" srcOrd="11" destOrd="0" presId="urn:microsoft.com/office/officeart/2005/8/layout/radial6"/>
    <dgm:cxn modelId="{2EE855D6-9884-4524-80DD-C37464DFFC36}" type="presParOf" srcId="{2A29F749-C1FB-4FD4-B469-66ED1B61C8E1}" destId="{39231D53-7B91-4F27-B2B0-30F80BB9127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F5C37-B2F6-46AF-A8A7-642C2B13EAA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405E339-D76A-4467-9E0C-E53FDFD3A44C}">
      <dgm:prSet phldrT="[Text]"/>
      <dgm:spPr/>
      <dgm:t>
        <a:bodyPr/>
        <a:lstStyle/>
        <a:p>
          <a:r>
            <a:rPr lang="en-US" dirty="0"/>
            <a:t>Standards</a:t>
          </a:r>
        </a:p>
      </dgm:t>
    </dgm:pt>
    <dgm:pt modelId="{263ACFAB-B8A1-4FAA-815D-05EC003AEC05}" type="parTrans" cxnId="{145FF698-FBFD-4008-8771-C9E62E9EBFD2}">
      <dgm:prSet/>
      <dgm:spPr/>
      <dgm:t>
        <a:bodyPr/>
        <a:lstStyle/>
        <a:p>
          <a:endParaRPr lang="en-US"/>
        </a:p>
      </dgm:t>
    </dgm:pt>
    <dgm:pt modelId="{5DBDF1DF-A5C9-4543-A529-42E99F3E776F}" type="sibTrans" cxnId="{145FF698-FBFD-4008-8771-C9E62E9EBFD2}">
      <dgm:prSet/>
      <dgm:spPr/>
      <dgm:t>
        <a:bodyPr/>
        <a:lstStyle/>
        <a:p>
          <a:endParaRPr lang="en-US"/>
        </a:p>
      </dgm:t>
    </dgm:pt>
    <dgm:pt modelId="{1047B2AC-53FB-4E9C-AFEC-906E388FD794}">
      <dgm:prSet phldrT="[Text]"/>
      <dgm:spPr/>
      <dgm:t>
        <a:bodyPr/>
        <a:lstStyle/>
        <a:p>
          <a:r>
            <a:rPr lang="en-US" dirty="0"/>
            <a:t>Curriculum</a:t>
          </a:r>
        </a:p>
      </dgm:t>
    </dgm:pt>
    <dgm:pt modelId="{49D7FA0E-70C7-452D-A503-94C1F751707B}" type="parTrans" cxnId="{B4142FBE-C582-4D33-9D54-761D1D249773}">
      <dgm:prSet/>
      <dgm:spPr/>
      <dgm:t>
        <a:bodyPr/>
        <a:lstStyle/>
        <a:p>
          <a:endParaRPr lang="en-US"/>
        </a:p>
      </dgm:t>
    </dgm:pt>
    <dgm:pt modelId="{BEDBF28B-4749-4371-9681-272D9CD064F6}" type="sibTrans" cxnId="{B4142FBE-C582-4D33-9D54-761D1D249773}">
      <dgm:prSet/>
      <dgm:spPr/>
      <dgm:t>
        <a:bodyPr/>
        <a:lstStyle/>
        <a:p>
          <a:endParaRPr lang="en-US"/>
        </a:p>
      </dgm:t>
    </dgm:pt>
    <dgm:pt modelId="{9AA085EC-5D07-4A97-873C-53335E34BB4E}">
      <dgm:prSet phldrT="[Text]"/>
      <dgm:spPr/>
      <dgm:t>
        <a:bodyPr/>
        <a:lstStyle/>
        <a:p>
          <a:r>
            <a:rPr lang="en-US" dirty="0"/>
            <a:t>Instruction</a:t>
          </a:r>
        </a:p>
      </dgm:t>
    </dgm:pt>
    <dgm:pt modelId="{82E94B6D-ED83-4B0D-9F6C-3256FDC725DE}" type="parTrans" cxnId="{39416CCF-2125-4BBE-84E4-F442331A74F7}">
      <dgm:prSet/>
      <dgm:spPr/>
      <dgm:t>
        <a:bodyPr/>
        <a:lstStyle/>
        <a:p>
          <a:endParaRPr lang="en-US"/>
        </a:p>
      </dgm:t>
    </dgm:pt>
    <dgm:pt modelId="{ACCD66EE-BD62-456E-90A3-8157199E93D6}" type="sibTrans" cxnId="{39416CCF-2125-4BBE-84E4-F442331A74F7}">
      <dgm:prSet/>
      <dgm:spPr/>
      <dgm:t>
        <a:bodyPr/>
        <a:lstStyle/>
        <a:p>
          <a:endParaRPr lang="en-US"/>
        </a:p>
      </dgm:t>
    </dgm:pt>
    <dgm:pt modelId="{CDF02045-8334-44E1-BF72-6505D6A74283}">
      <dgm:prSet phldrT="[Text]"/>
      <dgm:spPr/>
      <dgm:t>
        <a:bodyPr/>
        <a:lstStyle/>
        <a:p>
          <a:r>
            <a:rPr lang="en-US" dirty="0"/>
            <a:t>Materials</a:t>
          </a:r>
        </a:p>
      </dgm:t>
    </dgm:pt>
    <dgm:pt modelId="{A2619B40-5DE9-4283-A56B-1048C91C20B5}" type="parTrans" cxnId="{EB911387-CC8C-4E0D-811B-0866F9C220EC}">
      <dgm:prSet/>
      <dgm:spPr/>
      <dgm:t>
        <a:bodyPr/>
        <a:lstStyle/>
        <a:p>
          <a:endParaRPr lang="en-US"/>
        </a:p>
      </dgm:t>
    </dgm:pt>
    <dgm:pt modelId="{94AA2697-BA14-4E6F-B8EF-00399C1F51D4}" type="sibTrans" cxnId="{EB911387-CC8C-4E0D-811B-0866F9C220EC}">
      <dgm:prSet/>
      <dgm:spPr/>
      <dgm:t>
        <a:bodyPr/>
        <a:lstStyle/>
        <a:p>
          <a:endParaRPr lang="en-US"/>
        </a:p>
      </dgm:t>
    </dgm:pt>
    <dgm:pt modelId="{243FCB79-B041-4DEC-9F4E-3C29BEEB00B7}">
      <dgm:prSet phldrT="[Text]"/>
      <dgm:spPr/>
      <dgm:t>
        <a:bodyPr/>
        <a:lstStyle/>
        <a:p>
          <a:r>
            <a:rPr lang="en-US" dirty="0"/>
            <a:t>Assessment</a:t>
          </a:r>
        </a:p>
      </dgm:t>
    </dgm:pt>
    <dgm:pt modelId="{FF8A7551-2D91-40BC-8D08-95A1DF34BBF6}" type="parTrans" cxnId="{8A88EDFB-425C-45B1-AF54-929DA21F9D9E}">
      <dgm:prSet/>
      <dgm:spPr/>
      <dgm:t>
        <a:bodyPr/>
        <a:lstStyle/>
        <a:p>
          <a:endParaRPr lang="en-US"/>
        </a:p>
      </dgm:t>
    </dgm:pt>
    <dgm:pt modelId="{B0139D1F-2B46-4A5F-8380-142D3B8C83DE}" type="sibTrans" cxnId="{8A88EDFB-425C-45B1-AF54-929DA21F9D9E}">
      <dgm:prSet/>
      <dgm:spPr/>
      <dgm:t>
        <a:bodyPr/>
        <a:lstStyle/>
        <a:p>
          <a:endParaRPr lang="en-US"/>
        </a:p>
      </dgm:t>
    </dgm:pt>
    <dgm:pt modelId="{2A29F749-C1FB-4FD4-B469-66ED1B61C8E1}" type="pres">
      <dgm:prSet presAssocID="{E22F5C37-B2F6-46AF-A8A7-642C2B13EAAF}" presName="Name0" presStyleCnt="0">
        <dgm:presLayoutVars>
          <dgm:chMax val="1"/>
          <dgm:dir/>
          <dgm:animLvl val="ctr"/>
          <dgm:resizeHandles val="exact"/>
        </dgm:presLayoutVars>
      </dgm:prSet>
      <dgm:spPr/>
    </dgm:pt>
    <dgm:pt modelId="{C55E58BB-A6C8-4E0D-BC96-A96853B9748D}" type="pres">
      <dgm:prSet presAssocID="{7405E339-D76A-4467-9E0C-E53FDFD3A44C}" presName="centerShape" presStyleLbl="node0" presStyleIdx="0" presStyleCnt="1"/>
      <dgm:spPr/>
    </dgm:pt>
    <dgm:pt modelId="{31BFCAF5-AF03-4083-8754-255F3D2BAB7D}" type="pres">
      <dgm:prSet presAssocID="{1047B2AC-53FB-4E9C-AFEC-906E388FD794}" presName="node" presStyleLbl="node1" presStyleIdx="0" presStyleCnt="4">
        <dgm:presLayoutVars>
          <dgm:bulletEnabled val="1"/>
        </dgm:presLayoutVars>
      </dgm:prSet>
      <dgm:spPr/>
    </dgm:pt>
    <dgm:pt modelId="{5ABB466C-1D59-4952-9C93-8F98360E0B1E}" type="pres">
      <dgm:prSet presAssocID="{1047B2AC-53FB-4E9C-AFEC-906E388FD794}" presName="dummy" presStyleCnt="0"/>
      <dgm:spPr/>
    </dgm:pt>
    <dgm:pt modelId="{388B402C-BE10-413B-9CC2-258FBA85B831}" type="pres">
      <dgm:prSet presAssocID="{BEDBF28B-4749-4371-9681-272D9CD064F6}" presName="sibTrans" presStyleLbl="sibTrans2D1" presStyleIdx="0" presStyleCnt="4"/>
      <dgm:spPr/>
    </dgm:pt>
    <dgm:pt modelId="{88447E74-D843-49CF-9362-15475873AB12}" type="pres">
      <dgm:prSet presAssocID="{9AA085EC-5D07-4A97-873C-53335E34BB4E}" presName="node" presStyleLbl="node1" presStyleIdx="1" presStyleCnt="4">
        <dgm:presLayoutVars>
          <dgm:bulletEnabled val="1"/>
        </dgm:presLayoutVars>
      </dgm:prSet>
      <dgm:spPr/>
    </dgm:pt>
    <dgm:pt modelId="{6DE37FCB-A0F9-4447-9E60-F1ED749BCCE5}" type="pres">
      <dgm:prSet presAssocID="{9AA085EC-5D07-4A97-873C-53335E34BB4E}" presName="dummy" presStyleCnt="0"/>
      <dgm:spPr/>
    </dgm:pt>
    <dgm:pt modelId="{11EB4EC1-28C8-4319-810B-F1DDA8DC542C}" type="pres">
      <dgm:prSet presAssocID="{ACCD66EE-BD62-456E-90A3-8157199E93D6}" presName="sibTrans" presStyleLbl="sibTrans2D1" presStyleIdx="1" presStyleCnt="4"/>
      <dgm:spPr/>
    </dgm:pt>
    <dgm:pt modelId="{600EB199-F06E-49EA-A556-1EF557C88B20}" type="pres">
      <dgm:prSet presAssocID="{CDF02045-8334-44E1-BF72-6505D6A74283}" presName="node" presStyleLbl="node1" presStyleIdx="2" presStyleCnt="4">
        <dgm:presLayoutVars>
          <dgm:bulletEnabled val="1"/>
        </dgm:presLayoutVars>
      </dgm:prSet>
      <dgm:spPr/>
    </dgm:pt>
    <dgm:pt modelId="{225DF3B8-484E-4B09-9531-0F5033704F24}" type="pres">
      <dgm:prSet presAssocID="{CDF02045-8334-44E1-BF72-6505D6A74283}" presName="dummy" presStyleCnt="0"/>
      <dgm:spPr/>
    </dgm:pt>
    <dgm:pt modelId="{08ACE4EB-2CA5-4FED-9BF2-E994D206AAA1}" type="pres">
      <dgm:prSet presAssocID="{94AA2697-BA14-4E6F-B8EF-00399C1F51D4}" presName="sibTrans" presStyleLbl="sibTrans2D1" presStyleIdx="2" presStyleCnt="4"/>
      <dgm:spPr/>
    </dgm:pt>
    <dgm:pt modelId="{DB6FE755-D6B2-41EC-8D03-B5FBAAF816E0}" type="pres">
      <dgm:prSet presAssocID="{243FCB79-B041-4DEC-9F4E-3C29BEEB00B7}" presName="node" presStyleLbl="node1" presStyleIdx="3" presStyleCnt="4">
        <dgm:presLayoutVars>
          <dgm:bulletEnabled val="1"/>
        </dgm:presLayoutVars>
      </dgm:prSet>
      <dgm:spPr/>
    </dgm:pt>
    <dgm:pt modelId="{402E482B-AB0B-461B-BFAB-26F6752AF347}" type="pres">
      <dgm:prSet presAssocID="{243FCB79-B041-4DEC-9F4E-3C29BEEB00B7}" presName="dummy" presStyleCnt="0"/>
      <dgm:spPr/>
    </dgm:pt>
    <dgm:pt modelId="{39231D53-7B91-4F27-B2B0-30F80BB91275}" type="pres">
      <dgm:prSet presAssocID="{B0139D1F-2B46-4A5F-8380-142D3B8C83DE}" presName="sibTrans" presStyleLbl="sibTrans2D1" presStyleIdx="3" presStyleCnt="4"/>
      <dgm:spPr/>
    </dgm:pt>
  </dgm:ptLst>
  <dgm:cxnLst>
    <dgm:cxn modelId="{F2FA5730-3FE4-4136-AED2-9D06E65691E8}" type="presOf" srcId="{243FCB79-B041-4DEC-9F4E-3C29BEEB00B7}" destId="{DB6FE755-D6B2-41EC-8D03-B5FBAAF816E0}" srcOrd="0" destOrd="0" presId="urn:microsoft.com/office/officeart/2005/8/layout/radial6"/>
    <dgm:cxn modelId="{A62D6931-84D6-4628-AB04-D62D47E16407}" type="presOf" srcId="{BEDBF28B-4749-4371-9681-272D9CD064F6}" destId="{388B402C-BE10-413B-9CC2-258FBA85B831}" srcOrd="0" destOrd="0" presId="urn:microsoft.com/office/officeart/2005/8/layout/radial6"/>
    <dgm:cxn modelId="{852B6460-8708-4A9C-83EA-9A11C0E4D8CB}" type="presOf" srcId="{9AA085EC-5D07-4A97-873C-53335E34BB4E}" destId="{88447E74-D843-49CF-9362-15475873AB12}" srcOrd="0" destOrd="0" presId="urn:microsoft.com/office/officeart/2005/8/layout/radial6"/>
    <dgm:cxn modelId="{EB911387-CC8C-4E0D-811B-0866F9C220EC}" srcId="{7405E339-D76A-4467-9E0C-E53FDFD3A44C}" destId="{CDF02045-8334-44E1-BF72-6505D6A74283}" srcOrd="2" destOrd="0" parTransId="{A2619B40-5DE9-4283-A56B-1048C91C20B5}" sibTransId="{94AA2697-BA14-4E6F-B8EF-00399C1F51D4}"/>
    <dgm:cxn modelId="{8855C391-42E6-4A1D-948E-A1E4A013CE2D}" type="presOf" srcId="{CDF02045-8334-44E1-BF72-6505D6A74283}" destId="{600EB199-F06E-49EA-A556-1EF557C88B20}" srcOrd="0" destOrd="0" presId="urn:microsoft.com/office/officeart/2005/8/layout/radial6"/>
    <dgm:cxn modelId="{1ED09C98-C02A-4317-8193-6169069EE053}" type="presOf" srcId="{94AA2697-BA14-4E6F-B8EF-00399C1F51D4}" destId="{08ACE4EB-2CA5-4FED-9BF2-E994D206AAA1}" srcOrd="0" destOrd="0" presId="urn:microsoft.com/office/officeart/2005/8/layout/radial6"/>
    <dgm:cxn modelId="{145FF698-FBFD-4008-8771-C9E62E9EBFD2}" srcId="{E22F5C37-B2F6-46AF-A8A7-642C2B13EAAF}" destId="{7405E339-D76A-4467-9E0C-E53FDFD3A44C}" srcOrd="0" destOrd="0" parTransId="{263ACFAB-B8A1-4FAA-815D-05EC003AEC05}" sibTransId="{5DBDF1DF-A5C9-4543-A529-42E99F3E776F}"/>
    <dgm:cxn modelId="{D608D7A8-5AFA-47A1-B0C8-7BDD743FD4BF}" type="presOf" srcId="{ACCD66EE-BD62-456E-90A3-8157199E93D6}" destId="{11EB4EC1-28C8-4319-810B-F1DDA8DC542C}" srcOrd="0" destOrd="0" presId="urn:microsoft.com/office/officeart/2005/8/layout/radial6"/>
    <dgm:cxn modelId="{3E7524B5-F5EE-4AB3-B2AE-E1E3520F9CC0}" type="presOf" srcId="{7405E339-D76A-4467-9E0C-E53FDFD3A44C}" destId="{C55E58BB-A6C8-4E0D-BC96-A96853B9748D}" srcOrd="0" destOrd="0" presId="urn:microsoft.com/office/officeart/2005/8/layout/radial6"/>
    <dgm:cxn modelId="{B4142FBE-C582-4D33-9D54-761D1D249773}" srcId="{7405E339-D76A-4467-9E0C-E53FDFD3A44C}" destId="{1047B2AC-53FB-4E9C-AFEC-906E388FD794}" srcOrd="0" destOrd="0" parTransId="{49D7FA0E-70C7-452D-A503-94C1F751707B}" sibTransId="{BEDBF28B-4749-4371-9681-272D9CD064F6}"/>
    <dgm:cxn modelId="{0EB1A1C6-18CB-4AD2-BED3-2EC9BEFADE75}" type="presOf" srcId="{E22F5C37-B2F6-46AF-A8A7-642C2B13EAAF}" destId="{2A29F749-C1FB-4FD4-B469-66ED1B61C8E1}" srcOrd="0" destOrd="0" presId="urn:microsoft.com/office/officeart/2005/8/layout/radial6"/>
    <dgm:cxn modelId="{39416CCF-2125-4BBE-84E4-F442331A74F7}" srcId="{7405E339-D76A-4467-9E0C-E53FDFD3A44C}" destId="{9AA085EC-5D07-4A97-873C-53335E34BB4E}" srcOrd="1" destOrd="0" parTransId="{82E94B6D-ED83-4B0D-9F6C-3256FDC725DE}" sibTransId="{ACCD66EE-BD62-456E-90A3-8157199E93D6}"/>
    <dgm:cxn modelId="{6F3FB3D2-CAB9-42E9-A697-BD730D20EBBF}" type="presOf" srcId="{B0139D1F-2B46-4A5F-8380-142D3B8C83DE}" destId="{39231D53-7B91-4F27-B2B0-30F80BB91275}" srcOrd="0" destOrd="0" presId="urn:microsoft.com/office/officeart/2005/8/layout/radial6"/>
    <dgm:cxn modelId="{8A88EDFB-425C-45B1-AF54-929DA21F9D9E}" srcId="{7405E339-D76A-4467-9E0C-E53FDFD3A44C}" destId="{243FCB79-B041-4DEC-9F4E-3C29BEEB00B7}" srcOrd="3" destOrd="0" parTransId="{FF8A7551-2D91-40BC-8D08-95A1DF34BBF6}" sibTransId="{B0139D1F-2B46-4A5F-8380-142D3B8C83DE}"/>
    <dgm:cxn modelId="{B0BD8FFC-679A-44C9-AC9D-C81F0D9CA54E}" type="presOf" srcId="{1047B2AC-53FB-4E9C-AFEC-906E388FD794}" destId="{31BFCAF5-AF03-4083-8754-255F3D2BAB7D}" srcOrd="0" destOrd="0" presId="urn:microsoft.com/office/officeart/2005/8/layout/radial6"/>
    <dgm:cxn modelId="{612F6F35-6DE7-48E3-8CA2-921A741E5AA9}" type="presParOf" srcId="{2A29F749-C1FB-4FD4-B469-66ED1B61C8E1}" destId="{C55E58BB-A6C8-4E0D-BC96-A96853B9748D}" srcOrd="0" destOrd="0" presId="urn:microsoft.com/office/officeart/2005/8/layout/radial6"/>
    <dgm:cxn modelId="{A33BA509-9DDE-4AC8-960A-4C49C88470F4}" type="presParOf" srcId="{2A29F749-C1FB-4FD4-B469-66ED1B61C8E1}" destId="{31BFCAF5-AF03-4083-8754-255F3D2BAB7D}" srcOrd="1" destOrd="0" presId="urn:microsoft.com/office/officeart/2005/8/layout/radial6"/>
    <dgm:cxn modelId="{272B44A5-908A-458C-8658-1E84A7786471}" type="presParOf" srcId="{2A29F749-C1FB-4FD4-B469-66ED1B61C8E1}" destId="{5ABB466C-1D59-4952-9C93-8F98360E0B1E}" srcOrd="2" destOrd="0" presId="urn:microsoft.com/office/officeart/2005/8/layout/radial6"/>
    <dgm:cxn modelId="{073D1DC5-7729-4FE6-B5B1-F188C99216B6}" type="presParOf" srcId="{2A29F749-C1FB-4FD4-B469-66ED1B61C8E1}" destId="{388B402C-BE10-413B-9CC2-258FBA85B831}" srcOrd="3" destOrd="0" presId="urn:microsoft.com/office/officeart/2005/8/layout/radial6"/>
    <dgm:cxn modelId="{2EBAC239-ED1B-49F4-821F-8BB30DA19978}" type="presParOf" srcId="{2A29F749-C1FB-4FD4-B469-66ED1B61C8E1}" destId="{88447E74-D843-49CF-9362-15475873AB12}" srcOrd="4" destOrd="0" presId="urn:microsoft.com/office/officeart/2005/8/layout/radial6"/>
    <dgm:cxn modelId="{030DDADC-5AD1-4861-944E-1A01D4B6B160}" type="presParOf" srcId="{2A29F749-C1FB-4FD4-B469-66ED1B61C8E1}" destId="{6DE37FCB-A0F9-4447-9E60-F1ED749BCCE5}" srcOrd="5" destOrd="0" presId="urn:microsoft.com/office/officeart/2005/8/layout/radial6"/>
    <dgm:cxn modelId="{25584A6E-8A28-481B-BE68-7EAA1DA8AFF9}" type="presParOf" srcId="{2A29F749-C1FB-4FD4-B469-66ED1B61C8E1}" destId="{11EB4EC1-28C8-4319-810B-F1DDA8DC542C}" srcOrd="6" destOrd="0" presId="urn:microsoft.com/office/officeart/2005/8/layout/radial6"/>
    <dgm:cxn modelId="{AB7554CD-88EB-45BA-B6D3-1AC95D94F0A7}" type="presParOf" srcId="{2A29F749-C1FB-4FD4-B469-66ED1B61C8E1}" destId="{600EB199-F06E-49EA-A556-1EF557C88B20}" srcOrd="7" destOrd="0" presId="urn:microsoft.com/office/officeart/2005/8/layout/radial6"/>
    <dgm:cxn modelId="{D259EE37-7F3E-401C-BDDC-EA0403A595A9}" type="presParOf" srcId="{2A29F749-C1FB-4FD4-B469-66ED1B61C8E1}" destId="{225DF3B8-484E-4B09-9531-0F5033704F24}" srcOrd="8" destOrd="0" presId="urn:microsoft.com/office/officeart/2005/8/layout/radial6"/>
    <dgm:cxn modelId="{2CC680E9-ECB1-41C0-95D5-A4BF06E5EB73}" type="presParOf" srcId="{2A29F749-C1FB-4FD4-B469-66ED1B61C8E1}" destId="{08ACE4EB-2CA5-4FED-9BF2-E994D206AAA1}" srcOrd="9" destOrd="0" presId="urn:microsoft.com/office/officeart/2005/8/layout/radial6"/>
    <dgm:cxn modelId="{FA23C6E5-94E3-4C02-B33A-DC2339C26DEF}" type="presParOf" srcId="{2A29F749-C1FB-4FD4-B469-66ED1B61C8E1}" destId="{DB6FE755-D6B2-41EC-8D03-B5FBAAF816E0}" srcOrd="10" destOrd="0" presId="urn:microsoft.com/office/officeart/2005/8/layout/radial6"/>
    <dgm:cxn modelId="{A080407F-DB69-4FAD-BD8A-D4BB5A99E20C}" type="presParOf" srcId="{2A29F749-C1FB-4FD4-B469-66ED1B61C8E1}" destId="{402E482B-AB0B-461B-BFAB-26F6752AF347}" srcOrd="11" destOrd="0" presId="urn:microsoft.com/office/officeart/2005/8/layout/radial6"/>
    <dgm:cxn modelId="{2EE855D6-9884-4524-80DD-C37464DFFC36}" type="presParOf" srcId="{2A29F749-C1FB-4FD4-B469-66ED1B61C8E1}" destId="{39231D53-7B91-4F27-B2B0-30F80BB9127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31D53-7B91-4F27-B2B0-30F80BB91275}">
      <dsp:nvSpPr>
        <dsp:cNvPr id="0" name=""/>
        <dsp:cNvSpPr/>
      </dsp:nvSpPr>
      <dsp:spPr>
        <a:xfrm>
          <a:off x="3021869" y="669988"/>
          <a:ext cx="4471861" cy="4471861"/>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CE4EB-2CA5-4FED-9BF2-E994D206AAA1}">
      <dsp:nvSpPr>
        <dsp:cNvPr id="0" name=""/>
        <dsp:cNvSpPr/>
      </dsp:nvSpPr>
      <dsp:spPr>
        <a:xfrm>
          <a:off x="3021869" y="669988"/>
          <a:ext cx="4471861" cy="4471861"/>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EB4EC1-28C8-4319-810B-F1DDA8DC542C}">
      <dsp:nvSpPr>
        <dsp:cNvPr id="0" name=""/>
        <dsp:cNvSpPr/>
      </dsp:nvSpPr>
      <dsp:spPr>
        <a:xfrm>
          <a:off x="3021869" y="669988"/>
          <a:ext cx="4471861" cy="4471861"/>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B402C-BE10-413B-9CC2-258FBA85B831}">
      <dsp:nvSpPr>
        <dsp:cNvPr id="0" name=""/>
        <dsp:cNvSpPr/>
      </dsp:nvSpPr>
      <dsp:spPr>
        <a:xfrm>
          <a:off x="3021869" y="669988"/>
          <a:ext cx="4471861" cy="4471861"/>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5E58BB-A6C8-4E0D-BC96-A96853B9748D}">
      <dsp:nvSpPr>
        <dsp:cNvPr id="0" name=""/>
        <dsp:cNvSpPr/>
      </dsp:nvSpPr>
      <dsp:spPr>
        <a:xfrm>
          <a:off x="4228318" y="1876437"/>
          <a:ext cx="2058962" cy="2058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Standards</a:t>
          </a:r>
        </a:p>
      </dsp:txBody>
      <dsp:txXfrm>
        <a:off x="4529846" y="2177965"/>
        <a:ext cx="1455906" cy="1455906"/>
      </dsp:txXfrm>
    </dsp:sp>
    <dsp:sp modelId="{31BFCAF5-AF03-4083-8754-255F3D2BAB7D}">
      <dsp:nvSpPr>
        <dsp:cNvPr id="0" name=""/>
        <dsp:cNvSpPr/>
      </dsp:nvSpPr>
      <dsp:spPr>
        <a:xfrm>
          <a:off x="4537163" y="1236"/>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Curriculum</a:t>
          </a:r>
        </a:p>
      </dsp:txBody>
      <dsp:txXfrm>
        <a:off x="4748233" y="212306"/>
        <a:ext cx="1019133" cy="1019133"/>
      </dsp:txXfrm>
    </dsp:sp>
    <dsp:sp modelId="{88447E74-D843-49CF-9362-15475873AB12}">
      <dsp:nvSpPr>
        <dsp:cNvPr id="0" name=""/>
        <dsp:cNvSpPr/>
      </dsp:nvSpPr>
      <dsp:spPr>
        <a:xfrm>
          <a:off x="6721208" y="2185282"/>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t>
          </a:r>
        </a:p>
      </dsp:txBody>
      <dsp:txXfrm>
        <a:off x="6932278" y="2396352"/>
        <a:ext cx="1019133" cy="1019133"/>
      </dsp:txXfrm>
    </dsp:sp>
    <dsp:sp modelId="{600EB199-F06E-49EA-A556-1EF557C88B20}">
      <dsp:nvSpPr>
        <dsp:cNvPr id="0" name=""/>
        <dsp:cNvSpPr/>
      </dsp:nvSpPr>
      <dsp:spPr>
        <a:xfrm>
          <a:off x="4537163" y="4369327"/>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Materials</a:t>
          </a:r>
        </a:p>
      </dsp:txBody>
      <dsp:txXfrm>
        <a:off x="4748233" y="4580397"/>
        <a:ext cx="1019133" cy="1019133"/>
      </dsp:txXfrm>
    </dsp:sp>
    <dsp:sp modelId="{DB6FE755-D6B2-41EC-8D03-B5FBAAF816E0}">
      <dsp:nvSpPr>
        <dsp:cNvPr id="0" name=""/>
        <dsp:cNvSpPr/>
      </dsp:nvSpPr>
      <dsp:spPr>
        <a:xfrm>
          <a:off x="2353117" y="2185282"/>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Assessment</a:t>
          </a:r>
        </a:p>
      </dsp:txBody>
      <dsp:txXfrm>
        <a:off x="2564187" y="2396352"/>
        <a:ext cx="1019133" cy="1019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31D53-7B91-4F27-B2B0-30F80BB91275}">
      <dsp:nvSpPr>
        <dsp:cNvPr id="0" name=""/>
        <dsp:cNvSpPr/>
      </dsp:nvSpPr>
      <dsp:spPr>
        <a:xfrm>
          <a:off x="3021869" y="669988"/>
          <a:ext cx="4471861" cy="4471861"/>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CE4EB-2CA5-4FED-9BF2-E994D206AAA1}">
      <dsp:nvSpPr>
        <dsp:cNvPr id="0" name=""/>
        <dsp:cNvSpPr/>
      </dsp:nvSpPr>
      <dsp:spPr>
        <a:xfrm>
          <a:off x="3021869" y="669988"/>
          <a:ext cx="4471861" cy="4471861"/>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EB4EC1-28C8-4319-810B-F1DDA8DC542C}">
      <dsp:nvSpPr>
        <dsp:cNvPr id="0" name=""/>
        <dsp:cNvSpPr/>
      </dsp:nvSpPr>
      <dsp:spPr>
        <a:xfrm>
          <a:off x="3021869" y="669988"/>
          <a:ext cx="4471861" cy="4471861"/>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B402C-BE10-413B-9CC2-258FBA85B831}">
      <dsp:nvSpPr>
        <dsp:cNvPr id="0" name=""/>
        <dsp:cNvSpPr/>
      </dsp:nvSpPr>
      <dsp:spPr>
        <a:xfrm>
          <a:off x="3021869" y="669988"/>
          <a:ext cx="4471861" cy="4471861"/>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5E58BB-A6C8-4E0D-BC96-A96853B9748D}">
      <dsp:nvSpPr>
        <dsp:cNvPr id="0" name=""/>
        <dsp:cNvSpPr/>
      </dsp:nvSpPr>
      <dsp:spPr>
        <a:xfrm>
          <a:off x="4228318" y="1876437"/>
          <a:ext cx="2058962" cy="2058962"/>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Standards</a:t>
          </a:r>
        </a:p>
      </dsp:txBody>
      <dsp:txXfrm>
        <a:off x="4529846" y="2177965"/>
        <a:ext cx="1455906" cy="1455906"/>
      </dsp:txXfrm>
    </dsp:sp>
    <dsp:sp modelId="{31BFCAF5-AF03-4083-8754-255F3D2BAB7D}">
      <dsp:nvSpPr>
        <dsp:cNvPr id="0" name=""/>
        <dsp:cNvSpPr/>
      </dsp:nvSpPr>
      <dsp:spPr>
        <a:xfrm>
          <a:off x="4537163" y="1236"/>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Curriculum</a:t>
          </a:r>
        </a:p>
      </dsp:txBody>
      <dsp:txXfrm>
        <a:off x="4748233" y="212306"/>
        <a:ext cx="1019133" cy="1019133"/>
      </dsp:txXfrm>
    </dsp:sp>
    <dsp:sp modelId="{88447E74-D843-49CF-9362-15475873AB12}">
      <dsp:nvSpPr>
        <dsp:cNvPr id="0" name=""/>
        <dsp:cNvSpPr/>
      </dsp:nvSpPr>
      <dsp:spPr>
        <a:xfrm>
          <a:off x="6721208" y="2185282"/>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t>
          </a:r>
        </a:p>
      </dsp:txBody>
      <dsp:txXfrm>
        <a:off x="6932278" y="2396352"/>
        <a:ext cx="1019133" cy="1019133"/>
      </dsp:txXfrm>
    </dsp:sp>
    <dsp:sp modelId="{600EB199-F06E-49EA-A556-1EF557C88B20}">
      <dsp:nvSpPr>
        <dsp:cNvPr id="0" name=""/>
        <dsp:cNvSpPr/>
      </dsp:nvSpPr>
      <dsp:spPr>
        <a:xfrm>
          <a:off x="4537163" y="4369327"/>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Materials</a:t>
          </a:r>
        </a:p>
      </dsp:txBody>
      <dsp:txXfrm>
        <a:off x="4748233" y="4580397"/>
        <a:ext cx="1019133" cy="1019133"/>
      </dsp:txXfrm>
    </dsp:sp>
    <dsp:sp modelId="{DB6FE755-D6B2-41EC-8D03-B5FBAAF816E0}">
      <dsp:nvSpPr>
        <dsp:cNvPr id="0" name=""/>
        <dsp:cNvSpPr/>
      </dsp:nvSpPr>
      <dsp:spPr>
        <a:xfrm>
          <a:off x="2353117" y="2185282"/>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Assessment</a:t>
          </a:r>
        </a:p>
      </dsp:txBody>
      <dsp:txXfrm>
        <a:off x="2564187" y="2396352"/>
        <a:ext cx="1019133" cy="1019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31D53-7B91-4F27-B2B0-30F80BB91275}">
      <dsp:nvSpPr>
        <dsp:cNvPr id="0" name=""/>
        <dsp:cNvSpPr/>
      </dsp:nvSpPr>
      <dsp:spPr>
        <a:xfrm>
          <a:off x="3021869" y="669988"/>
          <a:ext cx="4471861" cy="4471861"/>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CE4EB-2CA5-4FED-9BF2-E994D206AAA1}">
      <dsp:nvSpPr>
        <dsp:cNvPr id="0" name=""/>
        <dsp:cNvSpPr/>
      </dsp:nvSpPr>
      <dsp:spPr>
        <a:xfrm>
          <a:off x="3021869" y="669988"/>
          <a:ext cx="4471861" cy="4471861"/>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EB4EC1-28C8-4319-810B-F1DDA8DC542C}">
      <dsp:nvSpPr>
        <dsp:cNvPr id="0" name=""/>
        <dsp:cNvSpPr/>
      </dsp:nvSpPr>
      <dsp:spPr>
        <a:xfrm>
          <a:off x="3021869" y="669988"/>
          <a:ext cx="4471861" cy="4471861"/>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B402C-BE10-413B-9CC2-258FBA85B831}">
      <dsp:nvSpPr>
        <dsp:cNvPr id="0" name=""/>
        <dsp:cNvSpPr/>
      </dsp:nvSpPr>
      <dsp:spPr>
        <a:xfrm>
          <a:off x="3021869" y="669988"/>
          <a:ext cx="4471861" cy="4471861"/>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5E58BB-A6C8-4E0D-BC96-A96853B9748D}">
      <dsp:nvSpPr>
        <dsp:cNvPr id="0" name=""/>
        <dsp:cNvSpPr/>
      </dsp:nvSpPr>
      <dsp:spPr>
        <a:xfrm>
          <a:off x="4228318" y="1876437"/>
          <a:ext cx="2058962" cy="2058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Standards</a:t>
          </a:r>
        </a:p>
      </dsp:txBody>
      <dsp:txXfrm>
        <a:off x="4529846" y="2177965"/>
        <a:ext cx="1455906" cy="1455906"/>
      </dsp:txXfrm>
    </dsp:sp>
    <dsp:sp modelId="{31BFCAF5-AF03-4083-8754-255F3D2BAB7D}">
      <dsp:nvSpPr>
        <dsp:cNvPr id="0" name=""/>
        <dsp:cNvSpPr/>
      </dsp:nvSpPr>
      <dsp:spPr>
        <a:xfrm>
          <a:off x="4537163" y="1236"/>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Curriculum</a:t>
          </a:r>
        </a:p>
      </dsp:txBody>
      <dsp:txXfrm>
        <a:off x="4748233" y="212306"/>
        <a:ext cx="1019133" cy="1019133"/>
      </dsp:txXfrm>
    </dsp:sp>
    <dsp:sp modelId="{88447E74-D843-49CF-9362-15475873AB12}">
      <dsp:nvSpPr>
        <dsp:cNvPr id="0" name=""/>
        <dsp:cNvSpPr/>
      </dsp:nvSpPr>
      <dsp:spPr>
        <a:xfrm>
          <a:off x="6721208" y="2185282"/>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t>
          </a:r>
        </a:p>
      </dsp:txBody>
      <dsp:txXfrm>
        <a:off x="6932278" y="2396352"/>
        <a:ext cx="1019133" cy="1019133"/>
      </dsp:txXfrm>
    </dsp:sp>
    <dsp:sp modelId="{600EB199-F06E-49EA-A556-1EF557C88B20}">
      <dsp:nvSpPr>
        <dsp:cNvPr id="0" name=""/>
        <dsp:cNvSpPr/>
      </dsp:nvSpPr>
      <dsp:spPr>
        <a:xfrm>
          <a:off x="4537163" y="4369327"/>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Materials</a:t>
          </a:r>
        </a:p>
      </dsp:txBody>
      <dsp:txXfrm>
        <a:off x="4748233" y="4580397"/>
        <a:ext cx="1019133" cy="1019133"/>
      </dsp:txXfrm>
    </dsp:sp>
    <dsp:sp modelId="{DB6FE755-D6B2-41EC-8D03-B5FBAAF816E0}">
      <dsp:nvSpPr>
        <dsp:cNvPr id="0" name=""/>
        <dsp:cNvSpPr/>
      </dsp:nvSpPr>
      <dsp:spPr>
        <a:xfrm>
          <a:off x="2353117" y="2185282"/>
          <a:ext cx="1441273" cy="1441273"/>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Assessment</a:t>
          </a:r>
        </a:p>
      </dsp:txBody>
      <dsp:txXfrm>
        <a:off x="2564187" y="2396352"/>
        <a:ext cx="1019133" cy="1019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31D53-7B91-4F27-B2B0-30F80BB91275}">
      <dsp:nvSpPr>
        <dsp:cNvPr id="0" name=""/>
        <dsp:cNvSpPr/>
      </dsp:nvSpPr>
      <dsp:spPr>
        <a:xfrm>
          <a:off x="3021869" y="669988"/>
          <a:ext cx="4471861" cy="4471861"/>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CE4EB-2CA5-4FED-9BF2-E994D206AAA1}">
      <dsp:nvSpPr>
        <dsp:cNvPr id="0" name=""/>
        <dsp:cNvSpPr/>
      </dsp:nvSpPr>
      <dsp:spPr>
        <a:xfrm>
          <a:off x="3021869" y="669988"/>
          <a:ext cx="4471861" cy="4471861"/>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EB4EC1-28C8-4319-810B-F1DDA8DC542C}">
      <dsp:nvSpPr>
        <dsp:cNvPr id="0" name=""/>
        <dsp:cNvSpPr/>
      </dsp:nvSpPr>
      <dsp:spPr>
        <a:xfrm>
          <a:off x="3021869" y="669988"/>
          <a:ext cx="4471861" cy="4471861"/>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B402C-BE10-413B-9CC2-258FBA85B831}">
      <dsp:nvSpPr>
        <dsp:cNvPr id="0" name=""/>
        <dsp:cNvSpPr/>
      </dsp:nvSpPr>
      <dsp:spPr>
        <a:xfrm>
          <a:off x="3021869" y="669988"/>
          <a:ext cx="4471861" cy="4471861"/>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5E58BB-A6C8-4E0D-BC96-A96853B9748D}">
      <dsp:nvSpPr>
        <dsp:cNvPr id="0" name=""/>
        <dsp:cNvSpPr/>
      </dsp:nvSpPr>
      <dsp:spPr>
        <a:xfrm>
          <a:off x="4228318" y="1876437"/>
          <a:ext cx="2058962" cy="2058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Standards</a:t>
          </a:r>
        </a:p>
      </dsp:txBody>
      <dsp:txXfrm>
        <a:off x="4529846" y="2177965"/>
        <a:ext cx="1455906" cy="1455906"/>
      </dsp:txXfrm>
    </dsp:sp>
    <dsp:sp modelId="{31BFCAF5-AF03-4083-8754-255F3D2BAB7D}">
      <dsp:nvSpPr>
        <dsp:cNvPr id="0" name=""/>
        <dsp:cNvSpPr/>
      </dsp:nvSpPr>
      <dsp:spPr>
        <a:xfrm>
          <a:off x="4537163" y="1236"/>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Curriculum</a:t>
          </a:r>
        </a:p>
      </dsp:txBody>
      <dsp:txXfrm>
        <a:off x="4748233" y="212306"/>
        <a:ext cx="1019133" cy="1019133"/>
      </dsp:txXfrm>
    </dsp:sp>
    <dsp:sp modelId="{88447E74-D843-49CF-9362-15475873AB12}">
      <dsp:nvSpPr>
        <dsp:cNvPr id="0" name=""/>
        <dsp:cNvSpPr/>
      </dsp:nvSpPr>
      <dsp:spPr>
        <a:xfrm>
          <a:off x="6721208" y="2185282"/>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Instruction</a:t>
          </a:r>
        </a:p>
      </dsp:txBody>
      <dsp:txXfrm>
        <a:off x="6932278" y="2396352"/>
        <a:ext cx="1019133" cy="1019133"/>
      </dsp:txXfrm>
    </dsp:sp>
    <dsp:sp modelId="{600EB199-F06E-49EA-A556-1EF557C88B20}">
      <dsp:nvSpPr>
        <dsp:cNvPr id="0" name=""/>
        <dsp:cNvSpPr/>
      </dsp:nvSpPr>
      <dsp:spPr>
        <a:xfrm>
          <a:off x="4537163" y="4369327"/>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Materials</a:t>
          </a:r>
        </a:p>
      </dsp:txBody>
      <dsp:txXfrm>
        <a:off x="4748233" y="4580397"/>
        <a:ext cx="1019133" cy="1019133"/>
      </dsp:txXfrm>
    </dsp:sp>
    <dsp:sp modelId="{DB6FE755-D6B2-41EC-8D03-B5FBAAF816E0}">
      <dsp:nvSpPr>
        <dsp:cNvPr id="0" name=""/>
        <dsp:cNvSpPr/>
      </dsp:nvSpPr>
      <dsp:spPr>
        <a:xfrm>
          <a:off x="2353117" y="2185282"/>
          <a:ext cx="1441273" cy="1441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Assessment</a:t>
          </a:r>
        </a:p>
      </dsp:txBody>
      <dsp:txXfrm>
        <a:off x="2564187" y="2396352"/>
        <a:ext cx="1019133" cy="10191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6-06-22T04:28:03.510"/>
    </inkml:context>
    <inkml:brush xml:id="br0">
      <inkml:brushProperty name="width" value="0.1" units="cm"/>
      <inkml:brushProperty name="height" value="0.1" units="cm"/>
      <inkml:brushProperty name="color" value="#ED1C24"/>
      <inkml:brushProperty name="fitToCurve" value="1"/>
    </inkml:brush>
  </inkml:definitions>
  <inkml:trace contextRef="#ctx0" brushRef="#br0">469 327 134 0,'22'-73'101'16,"0"13"-12"-16,-6-7-12 0,8 24-12 15,-13-3-13 1,-11 46-14-16,21-40-11 16,-21 40-8-16,0 0-4 15,0 0-3-15,-24 67 0 0,0 9-1 16,-11 23 5-16,-3 23-1 15,-8 15 2-15,-2 25-3 16,-6 6 1-16,0-1-4 0,0-16-2 16,0-13-1-16,5-30-6 15,6-19 2-15,5-25 1 16,14-15 2-16,24-49 1 16,11 38 2-16,26-36 1 0,39 6-1 15,43-2 0-15,35 5-2 16,26-1-4-16,15 7 0 15,-6 2-2-15,-9-1-3 16,-18 4-2-16,-27-6-4 16,-43 0-13-16,-41-10-22 15,-16 2-92 1,-40-32-4-16,5-11-6 16,-6-28-2-16</inkml:trace>
  <inkml:trace contextRef="#ctx0" brushRef="#br0" timeOffset="1154.795">3025 1236 203 0,'-43'-11'123'0,"43"11"0"16,0 0 1-16,24-21-61 16,0-4-21-16,33 15-13 0,10-7-10 15,25 15-5 1,8 7-4-16,8 19 1 0,-8 20-3 0,-11 20 2 31,-22 15-2-31,-21 12-1 16,-33 4-1-16,-23 7-1 0,-23-5-2 15,-10-2-1-15,-3-11-4 16,0-14-6-16,14-3-8 16,-3-13-19-16,27 8-58 15,-6-27-41-15,14-5-7 16,0-30 1-16,-2 27-1 15</inkml:trace>
  <inkml:trace contextRef="#ctx0" brushRef="#br0" timeOffset="1432.307">3392 2779 232 0,'0'0'126'0,"0"0"2"0,32 25-1 31,-32-25-80-31,30 2-15 16,-30-2-9-16,24 11-4 16,-24-11-4-16,8 30-3 0,-8-30-7 15,-8 38-8-15,8-38-37 16,0 0-93-16,30-30-6 0,16-24-5 15,13-21-9-15</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6-06-22T04:28:03.110"/>
    </inkml:context>
    <inkml:brush xml:id="br0">
      <inkml:brushProperty name="width" value="0.1" units="cm"/>
      <inkml:brushProperty name="height" value="0.1" units="cm"/>
      <inkml:brushProperty name="color" value="#ED1C24"/>
      <inkml:brushProperty name="fitToCurve" value="1"/>
    </inkml:brush>
  </inkml:definitions>
  <inkml:trace contextRef="#ctx0" brushRef="#br0">6366 1092 187 0,'0'0'104'0,"0"0"4"15,0 0-27-15,0 0-29 16,24-22-12-16,-26-10-9 16,2 32-7-1,0-54-6-15,-8 24-4 0,-11-8-3 16,0 3-3-16,-13-5-2 16,-4-3-2-16,-12-1 0 15,-9-2-1-15,-10 1-1 16,-3-4 0-16,-14 0-6 0,-5-5 7 15,-8 3-5-15,-6 3 0 32,-10 4-2-32,-9 4 1 15,-10 2-1-15,-13 3 0 0,-4 5 5 16,-10 3-5-16,-8 0 3 16,-11 3 1-16,-11-5 1 15,-8 2-1-15,-11 0 0 16,-5 5 0-16,-8 6-1 0,-3 10-1 15,2 1 1-15,-4 5-1 16,2 8 0-16,5 3 1 16,11 10-1-16,9 1 1 15,7 8 0-15,9 2 0 16,10 17 0-16,11 7 5 16,14 6 2-16,10 3-3 15,11 5 3-15,3 3-3 0,16-3 3 16,3-2-2-16,13-14 2 15,8-8-7-15,12-6 1 16,12-8 0-16,12-7 0 16,13-9-1-16,8-8 1 0,27-8-1 15,-30 14-1-15,30-14 1 32,0 0-1-32,0 0 0 15,0 0-1-15,-24 18 0 0,24-18-3 16,0 0-2-16,0 0-4 15,0 0-11-15,0 0-11 16,0 0-14-16,0 0-20 16,-8-40-19-16,8 40-25 0,-6-46 5 15,3 14 2-15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24T22:33:59.125"/>
    </inkml:context>
    <inkml:brush xml:id="br0">
      <inkml:brushProperty name="width" value="0.05" units="cm"/>
      <inkml:brushProperty name="height" value="0.05" units="cm"/>
      <inkml:brushProperty name="color" value="#E71224"/>
    </inkml:brush>
  </inkml:definitions>
  <inkml:trace contextRef="#ctx0" brushRef="#br0">1455 767 4281,'11'-33'6012,"-53"-10"-4010,31 41-1920,1 1 0,-1 0 0,0 1 0,0 0 0,0 1 0,0 0 0,1 1 0,-1 0 0,1 0 0,-1 1 0,1 1 0,-7 3-82,-12 2 96,-79 27-14,3 5 0,0 5 1,3 4-1,3 5 0,2 4 0,-81 65-82,132-89 38,2 2-1,2 2 0,1 1 1,3 3-1,1 1 0,2 1 1,2 2-1,2 2 0,-16 36-37,38-69 76,0 1 0,1 0 0,1 0-1,1 1 1,0 0 0,1 0 0,1 0-1,1 1 1,1-1 0,0 1 0,1 0-1,1-1 1,1 1 0,1 0 0,1 2-76,0-9 85,0 0 0,1-1 0,1 1 0,0-1 0,0 0 1,1-1-1,0 1 0,1-1 0,0 0 0,1-1 0,0 1 1,1-2-1,0 1 0,0-1 0,0-1 0,1 1 0,0-2 1,1 1-1,0-1 0,0-1 0,7 2-85,28 9 190,2-2-1,-1-2 1,2-2-1,-1-3 1,1-1-1,0-3 1,1-2-1,21-3-189,46-2 161,-1-6-1,0-5 1,-1-5 0,-1-5-1,11-8-160,-54 13 59,0-4 0,-1-2 0,-1-3 0,-2-4 0,-1-2 0,-2-3 0,-2-3 0,-1-3 0,-3-2 0,-1-3 0,-3-2 0,-2-3 0,35-46-59,-66 66 63,-2 0 0,-2-1 0,-1 0 0,-2-2 1,-1 0-1,-2 0 0,-1-1 0,-3-1 0,0 1 0,-3-1 0,-1 0 0,-2 0 0,-2 0 0,-1 0 1,-2 0-1,-2 0 0,-1 1 0,-3 0 0,0 0 0,-3 1 0,-1 1 0,-2-1-63,-1-4-54,-2 1-1,-2 1 1,-2 1 0,-1 1-1,-2 1 1,-1 1-1,-2 1 1,-1 2-1,-2 1 1,-1 1-1,-1 2 1,-1 1 0,-2 2-1,-1 2 1,0 1-1,-2 2 1,-4 0 54,23 12-236,-1 2 0,0 0 0,-1 1 1,1 1-1,-1 1 0,0 1 0,0 2 0,0 0 1,0 1-1,0 1 0,1 1 0,-1 1 0,1 1 1,-1 2-1,2 0 0,-1 1 0,1 1 0,0 0 1,1 2-1,0 1 0,1 0 0,0 1 1,1 2-1,1-1 0,0 2 0,-9 11 236,-123 171-3747,43 36-340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4B809-F2F4-4CB3-BCA4-36F36CC8A59A}"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7F3B3-6519-42AD-981D-26289B60D49E}" type="slidenum">
              <a:rPr lang="en-US" smtClean="0"/>
              <a:t>‹#›</a:t>
            </a:fld>
            <a:endParaRPr lang="en-US"/>
          </a:p>
        </p:txBody>
      </p:sp>
    </p:spTree>
    <p:extLst>
      <p:ext uri="{BB962C8B-B14F-4D97-AF65-F5344CB8AC3E}">
        <p14:creationId xmlns:p14="http://schemas.microsoft.com/office/powerpoint/2010/main" val="247047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221100-2C43-4DFD-9E93-DB413046ACC2}" type="slidenum">
              <a:rPr lang="en-US" smtClean="0"/>
              <a:t>32</a:t>
            </a:fld>
            <a:endParaRPr lang="en-US"/>
          </a:p>
        </p:txBody>
      </p:sp>
    </p:spTree>
    <p:extLst>
      <p:ext uri="{BB962C8B-B14F-4D97-AF65-F5344CB8AC3E}">
        <p14:creationId xmlns:p14="http://schemas.microsoft.com/office/powerpoint/2010/main" val="29885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36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3" name="Google Shape;102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95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4a8ce5a5cf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0" name="Google Shape;1030;g4a8ce5a5cf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112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4a8ce5a5cf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4a8ce5a5cf_0_2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Clr>
                <a:schemeClr val="dk1"/>
              </a:buClr>
              <a:buSzPts val="1100"/>
              <a:buFont typeface="Arial"/>
              <a:buNone/>
            </a:pPr>
            <a:r>
              <a:rPr lang="en-US" sz="2400" dirty="0">
                <a:solidFill>
                  <a:srgbClr val="3F3F39"/>
                </a:solidFill>
                <a:latin typeface="Lucida Sans"/>
                <a:ea typeface="Lucida Sans"/>
                <a:cs typeface="Lucida Sans"/>
                <a:sym typeface="Lucida Sans"/>
              </a:rPr>
              <a:t>With any classification system, the more clearly you can explain each category the higher the reliability of raters -- so making rules about the categories can support this reliability</a:t>
            </a:r>
            <a:endParaRPr dirty="0"/>
          </a:p>
        </p:txBody>
      </p:sp>
      <p:sp>
        <p:nvSpPr>
          <p:cNvPr id="1038" name="Google Shape;1038;g4a8ce5a5cf_0_2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202901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E4219-23FC-4749-92A5-48F62726FA51}" type="slidenum">
              <a:rPr lang="en-US" smtClean="0"/>
              <a:t>62</a:t>
            </a:fld>
            <a:endParaRPr lang="en-US"/>
          </a:p>
        </p:txBody>
      </p:sp>
    </p:spTree>
    <p:extLst>
      <p:ext uri="{BB962C8B-B14F-4D97-AF65-F5344CB8AC3E}">
        <p14:creationId xmlns:p14="http://schemas.microsoft.com/office/powerpoint/2010/main" val="19182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E4219-23FC-4749-92A5-48F62726FA51}" type="slidenum">
              <a:rPr lang="en-US" smtClean="0"/>
              <a:t>63</a:t>
            </a:fld>
            <a:endParaRPr lang="en-US"/>
          </a:p>
        </p:txBody>
      </p:sp>
    </p:spTree>
    <p:extLst>
      <p:ext uri="{BB962C8B-B14F-4D97-AF65-F5344CB8AC3E}">
        <p14:creationId xmlns:p14="http://schemas.microsoft.com/office/powerpoint/2010/main" val="29134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69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68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28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98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statements may come in handy as you review problems in our first activity for a </a:t>
            </a:r>
            <a:r>
              <a:rPr lang="en-US" sz="1200" b="0" i="0" u="none" strike="noStrike" cap="none">
                <a:solidFill>
                  <a:srgbClr val="3F3F39"/>
                </a:solidFill>
                <a:latin typeface="Calibri"/>
                <a:ea typeface="Calibri"/>
                <a:cs typeface="Calibri"/>
                <a:sym typeface="Calibri"/>
              </a:rPr>
              <a:t>balance</a:t>
            </a:r>
            <a:r>
              <a:rPr lang="en-US" sz="1200" b="0" i="0" u="none" strike="noStrike" cap="none">
                <a:solidFill>
                  <a:schemeClr val="dk1"/>
                </a:solidFill>
                <a:latin typeface="Calibri"/>
                <a:ea typeface="Calibri"/>
                <a:cs typeface="Calibri"/>
                <a:sym typeface="Calibri"/>
              </a:rPr>
              <a:t> of concepts, procedures and application.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handout</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36" name="Google Shape;93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292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09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71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23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A9AC92-4DF2-4F3E-BE63-B434606F43C1}"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290934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9AC92-4DF2-4F3E-BE63-B434606F43C1}"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259488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9AC92-4DF2-4F3E-BE63-B434606F43C1}"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3551116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0"/>
          <p:cNvSpPr>
            <a:spLocks noGrp="1"/>
          </p:cNvSpPr>
          <p:nvPr>
            <p:ph type="ftr" sz="quarter" idx="11"/>
          </p:nvPr>
        </p:nvSpPr>
        <p:spPr/>
        <p:txBody>
          <a:bodyPr/>
          <a:lstStyle>
            <a:lvl1pPr>
              <a:defRPr/>
            </a:lvl1pPr>
          </a:lstStyle>
          <a:p>
            <a:r>
              <a:rPr lang="en-US"/>
              <a:t>Source:</a:t>
            </a:r>
          </a:p>
        </p:txBody>
      </p:sp>
    </p:spTree>
    <p:extLst>
      <p:ext uri="{BB962C8B-B14F-4D97-AF65-F5344CB8AC3E}">
        <p14:creationId xmlns:p14="http://schemas.microsoft.com/office/powerpoint/2010/main" val="3896572942"/>
      </p:ext>
    </p:extLst>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2"/>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rgbClr val="3F3F39"/>
              </a:buClr>
              <a:buSzPts val="2400"/>
              <a:buChar char="•"/>
              <a:defRPr>
                <a:solidFill>
                  <a:srgbClr val="3F3F39"/>
                </a:solidFill>
              </a:defRPr>
            </a:lvl1pPr>
            <a:lvl2pPr marL="914400" lvl="1" indent="-355600" algn="l" rtl="0">
              <a:spcBef>
                <a:spcPts val="400"/>
              </a:spcBef>
              <a:spcAft>
                <a:spcPts val="0"/>
              </a:spcAft>
              <a:buClr>
                <a:srgbClr val="3F3F39"/>
              </a:buClr>
              <a:buSzPts val="2000"/>
              <a:buChar char="–"/>
              <a:defRPr>
                <a:solidFill>
                  <a:srgbClr val="3F3F39"/>
                </a:solidFill>
              </a:defRPr>
            </a:lvl2pPr>
            <a:lvl3pPr marL="1371600" lvl="2" indent="-342900" algn="l" rtl="0">
              <a:spcBef>
                <a:spcPts val="360"/>
              </a:spcBef>
              <a:spcAft>
                <a:spcPts val="0"/>
              </a:spcAft>
              <a:buClr>
                <a:srgbClr val="3F3F39"/>
              </a:buClr>
              <a:buSzPts val="1800"/>
              <a:buChar char="•"/>
              <a:defRPr>
                <a:solidFill>
                  <a:srgbClr val="3F3F39"/>
                </a:solidFill>
              </a:defRPr>
            </a:lvl3pPr>
            <a:lvl4pPr marL="1828800" lvl="3" indent="-330200" algn="l" rtl="0">
              <a:spcBef>
                <a:spcPts val="320"/>
              </a:spcBef>
              <a:spcAft>
                <a:spcPts val="0"/>
              </a:spcAft>
              <a:buClr>
                <a:srgbClr val="3F3F39"/>
              </a:buClr>
              <a:buSzPts val="1600"/>
              <a:buChar char="–"/>
              <a:defRPr>
                <a:solidFill>
                  <a:srgbClr val="3F3F39"/>
                </a:solidFill>
              </a:defRPr>
            </a:lvl4pPr>
            <a:lvl5pPr marL="2286000" lvl="4" indent="-330200" algn="l" rtl="0">
              <a:spcBef>
                <a:spcPts val="320"/>
              </a:spcBef>
              <a:spcAft>
                <a:spcPts val="0"/>
              </a:spcAft>
              <a:buClr>
                <a:srgbClr val="3F3F39"/>
              </a:buClr>
              <a:buSzPts val="1600"/>
              <a:buChar char="»"/>
              <a:defRPr>
                <a:solidFill>
                  <a:srgbClr val="3F3F39"/>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76" name="Google Shape;76;p12" descr="ATC_org.pdf"/>
          <p:cNvPicPr preferRelativeResize="0"/>
          <p:nvPr/>
        </p:nvPicPr>
        <p:blipFill rotWithShape="1">
          <a:blip r:embed="rId2">
            <a:alphaModFix/>
          </a:blip>
          <a:srcRect/>
          <a:stretch/>
        </p:blipFill>
        <p:spPr>
          <a:xfrm>
            <a:off x="187738" y="6519776"/>
            <a:ext cx="2632895" cy="159615"/>
          </a:xfrm>
          <a:prstGeom prst="rect">
            <a:avLst/>
          </a:prstGeom>
          <a:noFill/>
          <a:ln>
            <a:noFill/>
          </a:ln>
        </p:spPr>
      </p:pic>
      <p:sp>
        <p:nvSpPr>
          <p:cNvPr id="77" name="Google Shape;77;p12"/>
          <p:cNvSpPr txBox="1"/>
          <p:nvPr/>
        </p:nvSpPr>
        <p:spPr>
          <a:xfrm>
            <a:off x="10095579" y="6380257"/>
            <a:ext cx="1944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78" name="Google Shape;78;p12"/>
          <p:cNvPicPr preferRelativeResize="0"/>
          <p:nvPr/>
        </p:nvPicPr>
        <p:blipFill rotWithShape="1">
          <a:blip r:embed="rId3">
            <a:alphaModFix/>
          </a:blip>
          <a:srcRect/>
          <a:stretch/>
        </p:blipFill>
        <p:spPr>
          <a:xfrm>
            <a:off x="6158492" y="6464455"/>
            <a:ext cx="909050" cy="270665"/>
          </a:xfrm>
          <a:prstGeom prst="rect">
            <a:avLst/>
          </a:prstGeom>
          <a:noFill/>
          <a:ln>
            <a:noFill/>
          </a:ln>
        </p:spPr>
      </p:pic>
      <p:pic>
        <p:nvPicPr>
          <p:cNvPr id="79" name="Google Shape;79;p12"/>
          <p:cNvPicPr preferRelativeResize="0"/>
          <p:nvPr/>
        </p:nvPicPr>
        <p:blipFill rotWithShape="1">
          <a:blip r:embed="rId4">
            <a:alphaModFix/>
          </a:blip>
          <a:srcRect/>
          <a:stretch/>
        </p:blipFill>
        <p:spPr>
          <a:xfrm>
            <a:off x="5538985" y="6419168"/>
            <a:ext cx="394628" cy="347365"/>
          </a:xfrm>
          <a:prstGeom prst="rect">
            <a:avLst/>
          </a:prstGeom>
          <a:noFill/>
          <a:ln>
            <a:noFill/>
          </a:ln>
        </p:spPr>
      </p:pic>
      <p:pic>
        <p:nvPicPr>
          <p:cNvPr id="80" name="Google Shape;80;p12"/>
          <p:cNvPicPr preferRelativeResize="0"/>
          <p:nvPr/>
        </p:nvPicPr>
        <p:blipFill rotWithShape="1">
          <a:blip r:embed="rId5">
            <a:alphaModFix/>
          </a:blip>
          <a:srcRect/>
          <a:stretch/>
        </p:blipFill>
        <p:spPr>
          <a:xfrm>
            <a:off x="0" y="6332164"/>
            <a:ext cx="12191998" cy="45719"/>
          </a:xfrm>
          <a:prstGeom prst="rect">
            <a:avLst/>
          </a:prstGeom>
          <a:noFill/>
          <a:ln>
            <a:noFill/>
          </a:ln>
        </p:spPr>
      </p:pic>
    </p:spTree>
    <p:extLst>
      <p:ext uri="{BB962C8B-B14F-4D97-AF65-F5344CB8AC3E}">
        <p14:creationId xmlns:p14="http://schemas.microsoft.com/office/powerpoint/2010/main" val="52225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A9AC92-4DF2-4F3E-BE63-B434606F43C1}"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12605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A9AC92-4DF2-4F3E-BE63-B434606F43C1}"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426680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A9AC92-4DF2-4F3E-BE63-B434606F43C1}"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5271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A9AC92-4DF2-4F3E-BE63-B434606F43C1}"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311958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A9AC92-4DF2-4F3E-BE63-B434606F43C1}"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406762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9AC92-4DF2-4F3E-BE63-B434606F43C1}"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243894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A9AC92-4DF2-4F3E-BE63-B434606F43C1}"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370978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A9AC92-4DF2-4F3E-BE63-B434606F43C1}"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60F3A-9120-425C-9764-75E09F03FCA5}" type="slidenum">
              <a:rPr lang="en-US" smtClean="0"/>
              <a:t>‹#›</a:t>
            </a:fld>
            <a:endParaRPr lang="en-US"/>
          </a:p>
        </p:txBody>
      </p:sp>
    </p:spTree>
    <p:extLst>
      <p:ext uri="{BB962C8B-B14F-4D97-AF65-F5344CB8AC3E}">
        <p14:creationId xmlns:p14="http://schemas.microsoft.com/office/powerpoint/2010/main" val="335996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9AC92-4DF2-4F3E-BE63-B434606F43C1}"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60F3A-9120-425C-9764-75E09F03FCA5}" type="slidenum">
              <a:rPr lang="en-US" smtClean="0"/>
              <a:t>‹#›</a:t>
            </a:fld>
            <a:endParaRPr lang="en-US"/>
          </a:p>
        </p:txBody>
      </p:sp>
    </p:spTree>
    <p:extLst>
      <p:ext uri="{BB962C8B-B14F-4D97-AF65-F5344CB8AC3E}">
        <p14:creationId xmlns:p14="http://schemas.microsoft.com/office/powerpoint/2010/main" val="167390524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dcoe.com/math/algebra/constant-rate" TargetMode="Externa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microsoft.com/office/2011/relationships/webextension" Target="../webextensions/webextension2.x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hyperlink" Target="http://tedcoe.com/math/algebra/constant-rate"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hyperlink" Target="http://tedcoe.com/math/linear-equations" TargetMode="Externa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microsoft.com/office/2011/relationships/webextension" Target="../webextensions/webextension3.x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hyperlink" Target="http://tedcoe.com/math/linear-equations"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png"/><Relationship Id="rId5" Type="http://schemas.openxmlformats.org/officeDocument/2006/relationships/image" Target="../media/image17.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math.arizona.edu/~ime/progressio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customXml" Target="../ink/ink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merriam-webster.com/dictionary/rigo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edexcellence.net/publications/evaluating-the-content-and-quality-of-next-generation-assess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_ftnref3"/><Relationship Id="rId4" Type="http://schemas.openxmlformats.org/officeDocument/2006/relationships/hyperlink" Target="#_ftnref2"/></Relationships>
</file>

<file path=ppt/slides/_rels/slide45.xml.rels><?xml version="1.0" encoding="UTF-8" standalone="yes"?>
<Relationships xmlns="http://schemas.openxmlformats.org/package/2006/relationships"><Relationship Id="rId3" Type="http://schemas.openxmlformats.org/officeDocument/2006/relationships/hyperlink" Target="#_ftnref4"/><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tedcoe.com/math/ade19"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docs.google.com/spreadsheets/d/1YHK2xl2RifPOwKxKHgQt7fc1VMxh13pgR7AKchaGR4M/cop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6.png"/><Relationship Id="rId7"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emf"/><Relationship Id="rId4" Type="http://schemas.openxmlformats.org/officeDocument/2006/relationships/image" Target="../media/image7.png"/><Relationship Id="rId9" Type="http://schemas.openxmlformats.org/officeDocument/2006/relationships/customXml" Target="../ink/ink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edcoe.com/math/geometry/similar-triangles" TargetMode="Externa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microsoft.com/office/2011/relationships/webextension" Target="../webextensions/webextension1.x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hyperlink" Target="http://tedcoe.com/math/geometry/similar-triangles"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18BDA4-5E18-411C-85A1-FA9B76D9DACC}"/>
              </a:ext>
            </a:extLst>
          </p:cNvPr>
          <p:cNvSpPr>
            <a:spLocks noGrp="1"/>
          </p:cNvSpPr>
          <p:nvPr>
            <p:ph type="ctrTitle"/>
          </p:nvPr>
        </p:nvSpPr>
        <p:spPr>
          <a:xfrm>
            <a:off x="838199" y="4525347"/>
            <a:ext cx="6801321" cy="1737360"/>
          </a:xfrm>
        </p:spPr>
        <p:txBody>
          <a:bodyPr anchor="ctr">
            <a:normAutofit/>
          </a:bodyPr>
          <a:lstStyle/>
          <a:p>
            <a:pPr algn="r"/>
            <a:r>
              <a:rPr lang="en-US" dirty="0"/>
              <a:t>A model for final exam review</a:t>
            </a:r>
          </a:p>
        </p:txBody>
      </p:sp>
      <p:sp>
        <p:nvSpPr>
          <p:cNvPr id="3" name="Subtitle 2">
            <a:extLst>
              <a:ext uri="{FF2B5EF4-FFF2-40B4-BE49-F238E27FC236}">
                <a16:creationId xmlns:a16="http://schemas.microsoft.com/office/drawing/2014/main" id="{BB4FB8D0-C5B3-4F92-ACA9-1EDEEC224531}"/>
              </a:ext>
            </a:extLst>
          </p:cNvPr>
          <p:cNvSpPr>
            <a:spLocks noGrp="1"/>
          </p:cNvSpPr>
          <p:nvPr>
            <p:ph type="subTitle" idx="1"/>
          </p:nvPr>
        </p:nvSpPr>
        <p:spPr>
          <a:xfrm>
            <a:off x="7961258" y="4525347"/>
            <a:ext cx="3258675" cy="1737360"/>
          </a:xfrm>
        </p:spPr>
        <p:txBody>
          <a:bodyPr anchor="ctr">
            <a:normAutofit/>
          </a:bodyPr>
          <a:lstStyle/>
          <a:p>
            <a:pPr algn="l"/>
            <a:r>
              <a:rPr lang="en-US" dirty="0"/>
              <a:t>January 24, 2019</a:t>
            </a:r>
          </a:p>
        </p:txBody>
      </p:sp>
      <p:sp>
        <p:nvSpPr>
          <p:cNvPr id="19"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04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0653-2BC6-4A41-98DA-0FAEA74A1793}"/>
              </a:ext>
            </a:extLst>
          </p:cNvPr>
          <p:cNvSpPr>
            <a:spLocks noGrp="1"/>
          </p:cNvSpPr>
          <p:nvPr>
            <p:ph type="title"/>
          </p:nvPr>
        </p:nvSpPr>
        <p:spPr/>
        <p:txBody>
          <a:bodyPr>
            <a:normAutofit/>
          </a:bodyPr>
          <a:lstStyle/>
          <a:p>
            <a:r>
              <a:rPr lang="en-US" sz="4000" dirty="0">
                <a:hlinkClick r:id="rId3"/>
              </a:rPr>
              <a:t>Constant Rate</a:t>
            </a:r>
            <a:r>
              <a:rPr lang="en-US" sz="4000" dirty="0"/>
              <a:t> </a:t>
            </a:r>
          </a:p>
        </p:txBody>
      </p:sp>
      <p:graphicFrame>
        <p:nvGraphicFramePr>
          <p:cNvPr id="5" name="Object 4">
            <a:extLst>
              <a:ext uri="{FF2B5EF4-FFF2-40B4-BE49-F238E27FC236}">
                <a16:creationId xmlns:a16="http://schemas.microsoft.com/office/drawing/2014/main" id="{685EEF56-005B-4ABA-933C-5B22A88F8315}"/>
              </a:ext>
            </a:extLst>
          </p:cNvPr>
          <p:cNvGraphicFramePr>
            <a:graphicFrameLocks noChangeAspect="1"/>
          </p:cNvGraphicFramePr>
          <p:nvPr>
            <p:extLst/>
          </p:nvPr>
        </p:nvGraphicFramePr>
        <p:xfrm>
          <a:off x="635000" y="5687160"/>
          <a:ext cx="1311275" cy="604838"/>
        </p:xfrm>
        <a:graphic>
          <a:graphicData uri="http://schemas.openxmlformats.org/presentationml/2006/ole">
            <mc:AlternateContent xmlns:mc="http://schemas.openxmlformats.org/markup-compatibility/2006">
              <mc:Choice xmlns:v="urn:schemas-microsoft-com:vml" Requires="v">
                <p:oleObj spid="_x0000_s3074" name="Packager Shell Object" showAsIcon="1" r:id="rId4" imgW="1311840" imgH="604800" progId="Package">
                  <p:embed/>
                </p:oleObj>
              </mc:Choice>
              <mc:Fallback>
                <p:oleObj name="Packager Shell Object" showAsIcon="1" r:id="rId4" imgW="1311840" imgH="604800" progId="Package">
                  <p:embed/>
                  <p:pic>
                    <p:nvPicPr>
                      <p:cNvPr id="5" name="Object 4">
                        <a:extLst>
                          <a:ext uri="{FF2B5EF4-FFF2-40B4-BE49-F238E27FC236}">
                            <a16:creationId xmlns:a16="http://schemas.microsoft.com/office/drawing/2014/main" id="{685EEF56-005B-4ABA-933C-5B22A88F8315}"/>
                          </a:ext>
                        </a:extLst>
                      </p:cNvPr>
                      <p:cNvPicPr/>
                      <p:nvPr/>
                    </p:nvPicPr>
                    <p:blipFill>
                      <a:blip r:embed="rId5"/>
                      <a:stretch>
                        <a:fillRect/>
                      </a:stretch>
                    </p:blipFill>
                    <p:spPr>
                      <a:xfrm>
                        <a:off x="635000" y="5687160"/>
                        <a:ext cx="1311275" cy="604838"/>
                      </a:xfrm>
                      <a:prstGeom prst="rect">
                        <a:avLst/>
                      </a:prstGeom>
                    </p:spPr>
                  </p:pic>
                </p:oleObj>
              </mc:Fallback>
            </mc:AlternateContent>
          </a:graphicData>
        </a:graphic>
      </p:graphicFrame>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GeoGebra for PowerPoint">
                <a:extLst>
                  <a:ext uri="{FF2B5EF4-FFF2-40B4-BE49-F238E27FC236}">
                    <a16:creationId xmlns:a16="http://schemas.microsoft.com/office/drawing/2014/main" id="{0171F052-5BC7-4D80-A021-79E22DB8892F}"/>
                  </a:ext>
                </a:extLst>
              </p:cNvPr>
              <p:cNvGraphicFramePr>
                <a:graphicFrameLocks noGrp="1"/>
              </p:cNvGraphicFramePr>
              <p:nvPr>
                <p:extLst/>
              </p:nvPr>
            </p:nvGraphicFramePr>
            <p:xfrm>
              <a:off x="4215467" y="831558"/>
              <a:ext cx="6950279" cy="5586275"/>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p:pic>
            <p:nvPicPr>
              <p:cNvPr id="3" name="Add-in 2" title="GeoGebra for PowerPoint">
                <a:extLst>
                  <a:ext uri="{FF2B5EF4-FFF2-40B4-BE49-F238E27FC236}">
                    <a16:creationId xmlns:a16="http://schemas.microsoft.com/office/drawing/2014/main" id="{0171F052-5BC7-4D80-A021-79E22DB8892F}"/>
                  </a:ext>
                </a:extLst>
              </p:cNvPr>
              <p:cNvPicPr>
                <a:picLocks noGrp="1" noRot="1" noChangeAspect="1" noMove="1" noResize="1" noEditPoints="1" noAdjustHandles="1" noChangeArrowheads="1" noChangeShapeType="1"/>
              </p:cNvPicPr>
              <p:nvPr/>
            </p:nvPicPr>
            <p:blipFill>
              <a:blip r:embed="rId7"/>
              <a:stretch>
                <a:fillRect/>
              </a:stretch>
            </p:blipFill>
            <p:spPr>
              <a:xfrm>
                <a:off x="4215467" y="831558"/>
                <a:ext cx="6950279" cy="5586275"/>
              </a:xfrm>
              <a:prstGeom prst="rect">
                <a:avLst/>
              </a:prstGeom>
            </p:spPr>
          </p:pic>
        </mc:Fallback>
      </mc:AlternateContent>
    </p:spTree>
    <p:extLst>
      <p:ext uri="{BB962C8B-B14F-4D97-AF65-F5344CB8AC3E}">
        <p14:creationId xmlns:p14="http://schemas.microsoft.com/office/powerpoint/2010/main" val="101921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0653-2BC6-4A41-98DA-0FAEA74A1793}"/>
              </a:ext>
            </a:extLst>
          </p:cNvPr>
          <p:cNvSpPr>
            <a:spLocks noGrp="1"/>
          </p:cNvSpPr>
          <p:nvPr>
            <p:ph type="title"/>
          </p:nvPr>
        </p:nvSpPr>
        <p:spPr/>
        <p:txBody>
          <a:bodyPr>
            <a:normAutofit/>
          </a:bodyPr>
          <a:lstStyle/>
          <a:p>
            <a:r>
              <a:rPr lang="en-US" sz="4000" dirty="0">
                <a:hlinkClick r:id="rId3"/>
              </a:rPr>
              <a:t>Constant Rate</a:t>
            </a:r>
            <a:r>
              <a:rPr lang="en-US" sz="4000" dirty="0"/>
              <a:t> </a:t>
            </a:r>
          </a:p>
        </p:txBody>
      </p:sp>
      <p:graphicFrame>
        <p:nvGraphicFramePr>
          <p:cNvPr id="5" name="Object 4">
            <a:extLst>
              <a:ext uri="{FF2B5EF4-FFF2-40B4-BE49-F238E27FC236}">
                <a16:creationId xmlns:a16="http://schemas.microsoft.com/office/drawing/2014/main" id="{685EEF56-005B-4ABA-933C-5B22A88F8315}"/>
              </a:ext>
            </a:extLst>
          </p:cNvPr>
          <p:cNvGraphicFramePr>
            <a:graphicFrameLocks noChangeAspect="1"/>
          </p:cNvGraphicFramePr>
          <p:nvPr>
            <p:extLst/>
          </p:nvPr>
        </p:nvGraphicFramePr>
        <p:xfrm>
          <a:off x="635000" y="5687160"/>
          <a:ext cx="1311275" cy="604838"/>
        </p:xfrm>
        <a:graphic>
          <a:graphicData uri="http://schemas.openxmlformats.org/presentationml/2006/ole">
            <mc:AlternateContent xmlns:mc="http://schemas.openxmlformats.org/markup-compatibility/2006">
              <mc:Choice xmlns:v="urn:schemas-microsoft-com:vml" Requires="v">
                <p:oleObj spid="_x0000_s4098" name="Packager Shell Object" showAsIcon="1" r:id="rId4" imgW="1311840" imgH="604800" progId="Package">
                  <p:embed/>
                </p:oleObj>
              </mc:Choice>
              <mc:Fallback>
                <p:oleObj name="Packager Shell Object" showAsIcon="1" r:id="rId4" imgW="1311840" imgH="604800" progId="Package">
                  <p:embed/>
                  <p:pic>
                    <p:nvPicPr>
                      <p:cNvPr id="5" name="Object 4">
                        <a:extLst>
                          <a:ext uri="{FF2B5EF4-FFF2-40B4-BE49-F238E27FC236}">
                            <a16:creationId xmlns:a16="http://schemas.microsoft.com/office/drawing/2014/main" id="{685EEF56-005B-4ABA-933C-5B22A88F8315}"/>
                          </a:ext>
                        </a:extLst>
                      </p:cNvPr>
                      <p:cNvPicPr/>
                      <p:nvPr/>
                    </p:nvPicPr>
                    <p:blipFill>
                      <a:blip r:embed="rId5"/>
                      <a:stretch>
                        <a:fillRect/>
                      </a:stretch>
                    </p:blipFill>
                    <p:spPr>
                      <a:xfrm>
                        <a:off x="635000" y="5687160"/>
                        <a:ext cx="1311275" cy="60483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12FD5D3E-AE32-4606-919E-519DDCC71ACA}"/>
              </a:ext>
            </a:extLst>
          </p:cNvPr>
          <p:cNvPicPr>
            <a:picLocks noChangeAspect="1"/>
          </p:cNvPicPr>
          <p:nvPr/>
        </p:nvPicPr>
        <p:blipFill rotWithShape="1">
          <a:blip r:embed="rId6"/>
          <a:srcRect t="7008"/>
          <a:stretch/>
        </p:blipFill>
        <p:spPr>
          <a:xfrm>
            <a:off x="5295900" y="1027906"/>
            <a:ext cx="6261100" cy="4959079"/>
          </a:xfrm>
          <a:prstGeom prst="rect">
            <a:avLst/>
          </a:prstGeom>
          <a:ln>
            <a:solidFill>
              <a:schemeClr val="tx1"/>
            </a:solidFill>
          </a:ln>
        </p:spPr>
      </p:pic>
    </p:spTree>
    <p:extLst>
      <p:ext uri="{BB962C8B-B14F-4D97-AF65-F5344CB8AC3E}">
        <p14:creationId xmlns:p14="http://schemas.microsoft.com/office/powerpoint/2010/main" val="54069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B66E-6890-49B9-8769-CAD2D068F254}"/>
              </a:ext>
            </a:extLst>
          </p:cNvPr>
          <p:cNvSpPr>
            <a:spLocks noGrp="1"/>
          </p:cNvSpPr>
          <p:nvPr>
            <p:ph type="title"/>
          </p:nvPr>
        </p:nvSpPr>
        <p:spPr/>
        <p:txBody>
          <a:bodyPr>
            <a:normAutofit/>
          </a:bodyPr>
          <a:lstStyle/>
          <a:p>
            <a:r>
              <a:rPr lang="en-US" dirty="0">
                <a:hlinkClick r:id="rId3"/>
              </a:rPr>
              <a:t>Linear Equations</a:t>
            </a:r>
            <a:r>
              <a:rPr lang="en-US" dirty="0"/>
              <a:t> </a:t>
            </a:r>
          </a:p>
        </p:txBody>
      </p:sp>
      <p:graphicFrame>
        <p:nvGraphicFramePr>
          <p:cNvPr id="5" name="Object 4">
            <a:extLst>
              <a:ext uri="{FF2B5EF4-FFF2-40B4-BE49-F238E27FC236}">
                <a16:creationId xmlns:a16="http://schemas.microsoft.com/office/drawing/2014/main" id="{72554AB7-4314-40C1-B14D-84EFAF1913F5}"/>
              </a:ext>
            </a:extLst>
          </p:cNvPr>
          <p:cNvGraphicFramePr>
            <a:graphicFrameLocks noChangeAspect="1"/>
          </p:cNvGraphicFramePr>
          <p:nvPr>
            <p:extLst/>
          </p:nvPr>
        </p:nvGraphicFramePr>
        <p:xfrm>
          <a:off x="838200" y="5597525"/>
          <a:ext cx="2197100" cy="604838"/>
        </p:xfrm>
        <a:graphic>
          <a:graphicData uri="http://schemas.openxmlformats.org/presentationml/2006/ole">
            <mc:AlternateContent xmlns:mc="http://schemas.openxmlformats.org/markup-compatibility/2006">
              <mc:Choice xmlns:v="urn:schemas-microsoft-com:vml" Requires="v">
                <p:oleObj spid="_x0000_s5122" name="Packager Shell Object" showAsIcon="1" r:id="rId4" imgW="2197800" imgH="604800" progId="Package">
                  <p:embed/>
                </p:oleObj>
              </mc:Choice>
              <mc:Fallback>
                <p:oleObj name="Packager Shell Object" showAsIcon="1" r:id="rId4" imgW="2197800" imgH="604800" progId="Package">
                  <p:embed/>
                  <p:pic>
                    <p:nvPicPr>
                      <p:cNvPr id="5" name="Object 4">
                        <a:extLst>
                          <a:ext uri="{FF2B5EF4-FFF2-40B4-BE49-F238E27FC236}">
                            <a16:creationId xmlns:a16="http://schemas.microsoft.com/office/drawing/2014/main" id="{72554AB7-4314-40C1-B14D-84EFAF1913F5}"/>
                          </a:ext>
                        </a:extLst>
                      </p:cNvPr>
                      <p:cNvPicPr/>
                      <p:nvPr/>
                    </p:nvPicPr>
                    <p:blipFill>
                      <a:blip r:embed="rId5"/>
                      <a:stretch>
                        <a:fillRect/>
                      </a:stretch>
                    </p:blipFill>
                    <p:spPr>
                      <a:xfrm>
                        <a:off x="838200" y="5597525"/>
                        <a:ext cx="2197100" cy="604838"/>
                      </a:xfrm>
                      <a:prstGeom prst="rect">
                        <a:avLst/>
                      </a:prstGeom>
                    </p:spPr>
                  </p:pic>
                </p:oleObj>
              </mc:Fallback>
            </mc:AlternateContent>
          </a:graphicData>
        </a:graphic>
      </p:graphicFrame>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GeoGebra for PowerPoint">
                <a:extLst>
                  <a:ext uri="{FF2B5EF4-FFF2-40B4-BE49-F238E27FC236}">
                    <a16:creationId xmlns:a16="http://schemas.microsoft.com/office/drawing/2014/main" id="{05E2B4CF-CB52-435D-92A6-A857E8097A28}"/>
                  </a:ext>
                </a:extLst>
              </p:cNvPr>
              <p:cNvGraphicFramePr>
                <a:graphicFrameLocks noGrp="1"/>
              </p:cNvGraphicFramePr>
              <p:nvPr>
                <p:extLst/>
              </p:nvPr>
            </p:nvGraphicFramePr>
            <p:xfrm>
              <a:off x="3573710" y="1468918"/>
              <a:ext cx="8442005" cy="4888360"/>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p:pic>
            <p:nvPicPr>
              <p:cNvPr id="3" name="Add-in 2" title="GeoGebra for PowerPoint">
                <a:extLst>
                  <a:ext uri="{FF2B5EF4-FFF2-40B4-BE49-F238E27FC236}">
                    <a16:creationId xmlns:a16="http://schemas.microsoft.com/office/drawing/2014/main" id="{05E2B4CF-CB52-435D-92A6-A857E8097A28}"/>
                  </a:ext>
                </a:extLst>
              </p:cNvPr>
              <p:cNvPicPr>
                <a:picLocks noGrp="1" noRot="1" noChangeAspect="1" noMove="1" noResize="1" noEditPoints="1" noAdjustHandles="1" noChangeArrowheads="1" noChangeShapeType="1"/>
              </p:cNvPicPr>
              <p:nvPr/>
            </p:nvPicPr>
            <p:blipFill>
              <a:blip r:embed="rId7"/>
              <a:stretch>
                <a:fillRect/>
              </a:stretch>
            </p:blipFill>
            <p:spPr>
              <a:xfrm>
                <a:off x="3573710" y="1468918"/>
                <a:ext cx="8442005" cy="4888360"/>
              </a:xfrm>
              <a:prstGeom prst="rect">
                <a:avLst/>
              </a:prstGeom>
            </p:spPr>
          </p:pic>
        </mc:Fallback>
      </mc:AlternateContent>
    </p:spTree>
    <p:extLst>
      <p:ext uri="{BB962C8B-B14F-4D97-AF65-F5344CB8AC3E}">
        <p14:creationId xmlns:p14="http://schemas.microsoft.com/office/powerpoint/2010/main" val="62223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B66E-6890-49B9-8769-CAD2D068F254}"/>
              </a:ext>
            </a:extLst>
          </p:cNvPr>
          <p:cNvSpPr>
            <a:spLocks noGrp="1"/>
          </p:cNvSpPr>
          <p:nvPr>
            <p:ph type="title"/>
          </p:nvPr>
        </p:nvSpPr>
        <p:spPr/>
        <p:txBody>
          <a:bodyPr>
            <a:normAutofit/>
          </a:bodyPr>
          <a:lstStyle/>
          <a:p>
            <a:r>
              <a:rPr lang="en-US" dirty="0">
                <a:hlinkClick r:id="rId3"/>
              </a:rPr>
              <a:t>Linear Equations</a:t>
            </a:r>
            <a:r>
              <a:rPr lang="en-US" dirty="0"/>
              <a:t> </a:t>
            </a:r>
          </a:p>
        </p:txBody>
      </p:sp>
      <p:graphicFrame>
        <p:nvGraphicFramePr>
          <p:cNvPr id="5" name="Object 4">
            <a:extLst>
              <a:ext uri="{FF2B5EF4-FFF2-40B4-BE49-F238E27FC236}">
                <a16:creationId xmlns:a16="http://schemas.microsoft.com/office/drawing/2014/main" id="{72554AB7-4314-40C1-B14D-84EFAF1913F5}"/>
              </a:ext>
            </a:extLst>
          </p:cNvPr>
          <p:cNvGraphicFramePr>
            <a:graphicFrameLocks noChangeAspect="1"/>
          </p:cNvGraphicFramePr>
          <p:nvPr>
            <p:extLst/>
          </p:nvPr>
        </p:nvGraphicFramePr>
        <p:xfrm>
          <a:off x="838200" y="5597525"/>
          <a:ext cx="2197100" cy="604838"/>
        </p:xfrm>
        <a:graphic>
          <a:graphicData uri="http://schemas.openxmlformats.org/presentationml/2006/ole">
            <mc:AlternateContent xmlns:mc="http://schemas.openxmlformats.org/markup-compatibility/2006">
              <mc:Choice xmlns:v="urn:schemas-microsoft-com:vml" Requires="v">
                <p:oleObj spid="_x0000_s6146" name="Packager Shell Object" showAsIcon="1" r:id="rId4" imgW="2197800" imgH="604800" progId="Package">
                  <p:embed/>
                </p:oleObj>
              </mc:Choice>
              <mc:Fallback>
                <p:oleObj name="Packager Shell Object" showAsIcon="1" r:id="rId4" imgW="2197800" imgH="604800" progId="Package">
                  <p:embed/>
                  <p:pic>
                    <p:nvPicPr>
                      <p:cNvPr id="5" name="Object 4">
                        <a:extLst>
                          <a:ext uri="{FF2B5EF4-FFF2-40B4-BE49-F238E27FC236}">
                            <a16:creationId xmlns:a16="http://schemas.microsoft.com/office/drawing/2014/main" id="{72554AB7-4314-40C1-B14D-84EFAF1913F5}"/>
                          </a:ext>
                        </a:extLst>
                      </p:cNvPr>
                      <p:cNvPicPr/>
                      <p:nvPr/>
                    </p:nvPicPr>
                    <p:blipFill>
                      <a:blip r:embed="rId5"/>
                      <a:stretch>
                        <a:fillRect/>
                      </a:stretch>
                    </p:blipFill>
                    <p:spPr>
                      <a:xfrm>
                        <a:off x="838200" y="5597525"/>
                        <a:ext cx="2197100" cy="60483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9B96B2E-DF9D-42A5-BF7D-9F0A1C43A82F}"/>
              </a:ext>
            </a:extLst>
          </p:cNvPr>
          <p:cNvPicPr>
            <a:picLocks noChangeAspect="1"/>
          </p:cNvPicPr>
          <p:nvPr/>
        </p:nvPicPr>
        <p:blipFill>
          <a:blip r:embed="rId6"/>
          <a:stretch>
            <a:fillRect/>
          </a:stretch>
        </p:blipFill>
        <p:spPr>
          <a:xfrm>
            <a:off x="5398727" y="1278731"/>
            <a:ext cx="6344782" cy="4923631"/>
          </a:xfrm>
          <a:prstGeom prst="rect">
            <a:avLst/>
          </a:prstGeom>
        </p:spPr>
      </p:pic>
    </p:spTree>
    <p:extLst>
      <p:ext uri="{BB962C8B-B14F-4D97-AF65-F5344CB8AC3E}">
        <p14:creationId xmlns:p14="http://schemas.microsoft.com/office/powerpoint/2010/main" val="143540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AZ Mathematics Standards 8.EE.6</a:t>
            </a:r>
          </a:p>
        </p:txBody>
      </p:sp>
      <p:sp>
        <p:nvSpPr>
          <p:cNvPr id="2" name="Content Placeholder 1"/>
          <p:cNvSpPr>
            <a:spLocks noGrp="1"/>
          </p:cNvSpPr>
          <p:nvPr>
            <p:ph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AZ: 8.EE.B.6: Use similar triangles to explain why the slope </a:t>
            </a:r>
            <a:r>
              <a:rPr lang="en-US" i="1" dirty="0">
                <a:latin typeface="Calibri" panose="020F0502020204030204" pitchFamily="34" charset="0"/>
                <a:ea typeface="Calibri" panose="020F0502020204030204" pitchFamily="34" charset="0"/>
                <a:cs typeface="Times New Roman" panose="02020603050405020304" pitchFamily="18" charset="0"/>
              </a:rPr>
              <a:t>m</a:t>
            </a:r>
            <a:r>
              <a:rPr lang="en-US" dirty="0">
                <a:latin typeface="Calibri" panose="020F0502020204030204" pitchFamily="34" charset="0"/>
                <a:ea typeface="Calibri" panose="020F0502020204030204" pitchFamily="34" charset="0"/>
                <a:cs typeface="Times New Roman" panose="02020603050405020304" pitchFamily="18" charset="0"/>
              </a:rPr>
              <a:t> is the same between any two distinct points on a non-vertical line in the coordinate plane. Derive the equation </a:t>
            </a:r>
            <a:r>
              <a:rPr lang="en-US" i="1" dirty="0">
                <a:latin typeface="Calibri" panose="020F0502020204030204" pitchFamily="34" charset="0"/>
                <a:ea typeface="Calibri" panose="020F0502020204030204" pitchFamily="34" charset="0"/>
                <a:cs typeface="Times New Roman" panose="02020603050405020304" pitchFamily="18" charset="0"/>
              </a:rPr>
              <a:t>y = mx</a:t>
            </a:r>
            <a:r>
              <a:rPr lang="en-US" dirty="0">
                <a:latin typeface="Calibri" panose="020F0502020204030204" pitchFamily="34" charset="0"/>
                <a:ea typeface="Calibri" panose="020F0502020204030204" pitchFamily="34" charset="0"/>
                <a:cs typeface="Times New Roman" panose="02020603050405020304" pitchFamily="18" charset="0"/>
              </a:rPr>
              <a:t> for a line through the origin and the equation </a:t>
            </a:r>
            <a:r>
              <a:rPr lang="en-US" i="1" dirty="0">
                <a:latin typeface="Calibri" panose="020F0502020204030204" pitchFamily="34" charset="0"/>
                <a:ea typeface="Calibri" panose="020F0502020204030204" pitchFamily="34" charset="0"/>
                <a:cs typeface="Times New Roman" panose="02020603050405020304" pitchFamily="18" charset="0"/>
              </a:rPr>
              <a:t>y = mx + b</a:t>
            </a:r>
            <a:r>
              <a:rPr lang="en-US" dirty="0">
                <a:latin typeface="Calibri" panose="020F0502020204030204" pitchFamily="34" charset="0"/>
                <a:ea typeface="Calibri" panose="020F0502020204030204" pitchFamily="34" charset="0"/>
                <a:cs typeface="Times New Roman" panose="02020603050405020304" pitchFamily="18" charset="0"/>
              </a:rPr>
              <a:t> for a line intercepting the vertical axis at (0, </a:t>
            </a:r>
            <a:r>
              <a:rPr lang="en-US" i="1"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7" name="Rectangle 6"/>
          <p:cNvSpPr/>
          <p:nvPr/>
        </p:nvSpPr>
        <p:spPr>
          <a:xfrm>
            <a:off x="1124825" y="6266006"/>
            <a:ext cx="7526867" cy="276999"/>
          </a:xfrm>
          <a:prstGeom prst="rect">
            <a:avLst/>
          </a:prstGeom>
        </p:spPr>
        <p:txBody>
          <a:bodyPr wrap="square">
            <a:spAutoFit/>
          </a:bodyPr>
          <a:lstStyle/>
          <a:p>
            <a:r>
              <a:rPr lang="en-US" sz="1200" dirty="0"/>
              <a:t>Arizona Mathematics Standards 8</a:t>
            </a:r>
            <a:r>
              <a:rPr lang="en-US" sz="1200" baseline="30000" dirty="0"/>
              <a:t>th</a:t>
            </a:r>
            <a:r>
              <a:rPr lang="en-US" sz="1200" dirty="0"/>
              <a:t> Grade (December, 2016)</a:t>
            </a:r>
          </a:p>
        </p:txBody>
      </p:sp>
    </p:spTree>
    <p:extLst>
      <p:ext uri="{BB962C8B-B14F-4D97-AF65-F5344CB8AC3E}">
        <p14:creationId xmlns:p14="http://schemas.microsoft.com/office/powerpoint/2010/main" val="41914359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07D5-8C07-43C1-9FD7-2BBA5F352688}"/>
              </a:ext>
            </a:extLst>
          </p:cNvPr>
          <p:cNvSpPr>
            <a:spLocks noGrp="1"/>
          </p:cNvSpPr>
          <p:nvPr>
            <p:ph type="title"/>
          </p:nvPr>
        </p:nvSpPr>
        <p:spPr/>
        <p:txBody>
          <a:bodyPr/>
          <a:lstStyle/>
          <a:p>
            <a:r>
              <a:rPr lang="en-US" dirty="0"/>
              <a:t>Standards</a:t>
            </a:r>
          </a:p>
        </p:txBody>
      </p:sp>
      <p:sp>
        <p:nvSpPr>
          <p:cNvPr id="3" name="Content Placeholder 2">
            <a:extLst>
              <a:ext uri="{FF2B5EF4-FFF2-40B4-BE49-F238E27FC236}">
                <a16:creationId xmlns:a16="http://schemas.microsoft.com/office/drawing/2014/main" id="{D1F0C991-A916-4F44-81BC-3ACC206D4A85}"/>
              </a:ext>
            </a:extLst>
          </p:cNvPr>
          <p:cNvSpPr>
            <a:spLocks noGrp="1"/>
          </p:cNvSpPr>
          <p:nvPr>
            <p:ph idx="1"/>
          </p:nvPr>
        </p:nvSpPr>
        <p:spPr/>
        <p:txBody>
          <a:bodyPr/>
          <a:lstStyle/>
          <a:p>
            <a:r>
              <a:rPr lang="en-US" dirty="0"/>
              <a:t>Study the standards, particularly those in Grades 6-8.</a:t>
            </a:r>
          </a:p>
          <a:p>
            <a:r>
              <a:rPr lang="en-US" dirty="0"/>
              <a:t>Study the progressions documents. </a:t>
            </a:r>
            <a:r>
              <a:rPr lang="en-US" dirty="0">
                <a:hlinkClick r:id="rId2"/>
              </a:rPr>
              <a:t>http://math.arizona.edu/~ime/progressions/</a:t>
            </a:r>
            <a:r>
              <a:rPr lang="en-US" dirty="0"/>
              <a:t> </a:t>
            </a:r>
          </a:p>
        </p:txBody>
      </p:sp>
    </p:spTree>
    <p:extLst>
      <p:ext uri="{BB962C8B-B14F-4D97-AF65-F5344CB8AC3E}">
        <p14:creationId xmlns:p14="http://schemas.microsoft.com/office/powerpoint/2010/main" val="304866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06376"/>
            <a:ext cx="8229600" cy="1000124"/>
          </a:xfrm>
        </p:spPr>
        <p:txBody>
          <a:bodyPr>
            <a:normAutofit fontScale="90000"/>
          </a:bodyPr>
          <a:lstStyle/>
          <a:p>
            <a:pPr>
              <a:lnSpc>
                <a:spcPct val="150000"/>
              </a:lnSpc>
            </a:pPr>
            <a:r>
              <a:rPr lang="en-US" sz="4900" dirty="0"/>
              <a:t>The Shifts</a:t>
            </a:r>
            <a:br>
              <a:rPr lang="en-US" dirty="0">
                <a:solidFill>
                  <a:srgbClr val="50524F"/>
                </a:solidFill>
                <a:latin typeface="Lucida Sans" panose="020B0602030504020204" pitchFamily="34" charset="0"/>
              </a:rPr>
            </a:br>
            <a:r>
              <a:rPr lang="en-US" sz="2200" dirty="0">
                <a:solidFill>
                  <a:srgbClr val="50524F"/>
                </a:solidFill>
                <a:latin typeface="Lucida Sans" panose="020B0602030504020204" pitchFamily="34" charset="0"/>
              </a:rPr>
              <a:t>What makes college- and career-ready standards different?</a:t>
            </a:r>
            <a:endParaRPr lang="en-US" sz="2200" dirty="0"/>
          </a:p>
        </p:txBody>
      </p:sp>
      <p:sp>
        <p:nvSpPr>
          <p:cNvPr id="7" name="Content Placeholder 6"/>
          <p:cNvSpPr>
            <a:spLocks noGrp="1"/>
          </p:cNvSpPr>
          <p:nvPr>
            <p:ph idx="1"/>
          </p:nvPr>
        </p:nvSpPr>
        <p:spPr>
          <a:xfrm>
            <a:off x="2882900" y="1895641"/>
            <a:ext cx="7327900" cy="4230523"/>
          </a:xfrm>
        </p:spPr>
        <p:txBody>
          <a:bodyPr>
            <a:normAutofit/>
          </a:bodyPr>
          <a:lstStyle/>
          <a:p>
            <a:pPr marL="0" indent="0">
              <a:buNone/>
            </a:pPr>
            <a:r>
              <a:rPr lang="en-US" sz="2400" b="1" dirty="0">
                <a:solidFill>
                  <a:srgbClr val="50524F"/>
                </a:solidFill>
              </a:rPr>
              <a:t>Focus </a:t>
            </a:r>
            <a:r>
              <a:rPr lang="en-US" sz="2400" dirty="0">
                <a:solidFill>
                  <a:srgbClr val="50524F"/>
                </a:solidFill>
              </a:rPr>
              <a:t>strongly where the standards focus.</a:t>
            </a:r>
          </a:p>
          <a:p>
            <a:pPr>
              <a:buFont typeface="+mj-lt"/>
              <a:buAutoNum type="arabicPeriod"/>
            </a:pPr>
            <a:endParaRPr lang="en-US" sz="2400" b="1" dirty="0">
              <a:solidFill>
                <a:srgbClr val="50524F"/>
              </a:solidFill>
            </a:endParaRPr>
          </a:p>
          <a:p>
            <a:pPr marL="0" indent="0">
              <a:buNone/>
            </a:pPr>
            <a:r>
              <a:rPr lang="en-US" sz="2400" b="1" dirty="0">
                <a:solidFill>
                  <a:srgbClr val="50524F"/>
                </a:solidFill>
              </a:rPr>
              <a:t>Coherence</a:t>
            </a:r>
            <a:r>
              <a:rPr lang="en-US" sz="2400" dirty="0">
                <a:solidFill>
                  <a:srgbClr val="50524F"/>
                </a:solidFill>
              </a:rPr>
              <a:t>: Think across grades and link to major topics within grades.</a:t>
            </a:r>
          </a:p>
          <a:p>
            <a:pPr>
              <a:buFont typeface="+mj-lt"/>
              <a:buAutoNum type="arabicPeriod"/>
            </a:pPr>
            <a:endParaRPr lang="en-US" sz="2400" b="1" dirty="0">
              <a:solidFill>
                <a:srgbClr val="50524F"/>
              </a:solidFill>
            </a:endParaRPr>
          </a:p>
          <a:p>
            <a:pPr marL="0" indent="0">
              <a:buNone/>
            </a:pPr>
            <a:r>
              <a:rPr lang="en-US" sz="2400" b="1" dirty="0">
                <a:solidFill>
                  <a:srgbClr val="50524F"/>
                </a:solidFill>
              </a:rPr>
              <a:t>Rigor</a:t>
            </a:r>
            <a:r>
              <a:rPr lang="en-US" sz="2400" dirty="0">
                <a:solidFill>
                  <a:srgbClr val="50524F"/>
                </a:solidFill>
              </a:rPr>
              <a:t>: In major topics, pursue conceptual understanding, procedural skill and fluency, and application with equal intensity.</a:t>
            </a:r>
          </a:p>
          <a:p>
            <a:endParaRPr lang="en-US" sz="12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151" y="2807400"/>
            <a:ext cx="689498" cy="69646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38" y="1829173"/>
            <a:ext cx="696463" cy="69646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997" y="3987617"/>
            <a:ext cx="689498" cy="689498"/>
          </a:xfrm>
          <a:prstGeom prst="rect">
            <a:avLst/>
          </a:prstGeom>
        </p:spPr>
      </p:pic>
      <p:sp>
        <p:nvSpPr>
          <p:cNvPr id="2" name="TextBox 1">
            <a:extLst>
              <a:ext uri="{FF2B5EF4-FFF2-40B4-BE49-F238E27FC236}">
                <a16:creationId xmlns:a16="http://schemas.microsoft.com/office/drawing/2014/main" id="{FD56F2A4-1FC5-4E9A-8C2B-B656E36F15F1}"/>
              </a:ext>
            </a:extLst>
          </p:cNvPr>
          <p:cNvSpPr txBox="1"/>
          <p:nvPr/>
        </p:nvSpPr>
        <p:spPr>
          <a:xfrm>
            <a:off x="2231232" y="5887522"/>
            <a:ext cx="6622256" cy="369332"/>
          </a:xfrm>
          <a:prstGeom prst="rect">
            <a:avLst/>
          </a:prstGeom>
          <a:noFill/>
        </p:spPr>
        <p:txBody>
          <a:bodyPr wrap="square" rtlCol="0">
            <a:spAutoFit/>
          </a:bodyPr>
          <a:lstStyle/>
          <a:p>
            <a:r>
              <a:rPr lang="en-US" dirty="0"/>
              <a:t>From Student Achievement Partners</a:t>
            </a:r>
          </a:p>
        </p:txBody>
      </p:sp>
    </p:spTree>
    <p:extLst>
      <p:ext uri="{BB962C8B-B14F-4D97-AF65-F5344CB8AC3E}">
        <p14:creationId xmlns:p14="http://schemas.microsoft.com/office/powerpoint/2010/main" val="1354901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A6BAB1F-B070-41C2-8A8D-2B7625DC7FCB}"/>
              </a:ext>
            </a:extLst>
          </p:cNvPr>
          <p:cNvGraphicFramePr>
            <a:graphicFrameLocks noGrp="1"/>
          </p:cNvGraphicFramePr>
          <p:nvPr>
            <p:ph idx="1"/>
            <p:extLst/>
          </p:nvPr>
        </p:nvGraphicFramePr>
        <p:xfrm>
          <a:off x="838200" y="365125"/>
          <a:ext cx="10515600"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1797EA9-FFFB-4323-8DAB-823BEA7256B4}"/>
              </a:ext>
            </a:extLst>
          </p:cNvPr>
          <p:cNvSpPr>
            <a:spLocks noGrp="1"/>
          </p:cNvSpPr>
          <p:nvPr>
            <p:ph type="title"/>
          </p:nvPr>
        </p:nvSpPr>
        <p:spPr/>
        <p:txBody>
          <a:bodyPr/>
          <a:lstStyle/>
          <a:p>
            <a:endParaRPr lang="en-US" dirty="0"/>
          </a:p>
        </p:txBody>
      </p:sp>
      <p:sp>
        <p:nvSpPr>
          <p:cNvPr id="8" name="Arrow: Right 7">
            <a:extLst>
              <a:ext uri="{FF2B5EF4-FFF2-40B4-BE49-F238E27FC236}">
                <a16:creationId xmlns:a16="http://schemas.microsoft.com/office/drawing/2014/main" id="{18D63333-BE9B-418C-8364-9E32471D7ADB}"/>
              </a:ext>
            </a:extLst>
          </p:cNvPr>
          <p:cNvSpPr/>
          <p:nvPr/>
        </p:nvSpPr>
        <p:spPr>
          <a:xfrm>
            <a:off x="7228114" y="3005432"/>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FFCCC1B-DBEB-42DB-94FD-13D63B0B4B53}"/>
              </a:ext>
            </a:extLst>
          </p:cNvPr>
          <p:cNvSpPr/>
          <p:nvPr/>
        </p:nvSpPr>
        <p:spPr>
          <a:xfrm rot="16200000">
            <a:off x="5943600" y="1735206"/>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74D27FD-E00A-4FF3-B621-7C783A719ACF}"/>
              </a:ext>
            </a:extLst>
          </p:cNvPr>
          <p:cNvSpPr/>
          <p:nvPr/>
        </p:nvSpPr>
        <p:spPr>
          <a:xfrm rot="5400000">
            <a:off x="5943600" y="4268175"/>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FE1A3CA-0D24-4582-A7AE-14DD3977F724}"/>
              </a:ext>
            </a:extLst>
          </p:cNvPr>
          <p:cNvSpPr/>
          <p:nvPr/>
        </p:nvSpPr>
        <p:spPr>
          <a:xfrm rot="10800000">
            <a:off x="4659087" y="3005432"/>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87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B3D7-7DEE-413B-833E-0AD73DCA61C3}"/>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50F953B0-0760-428D-B6CD-244670EEFAF1}"/>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145484B-D2F3-46B4-968E-17EBC981839F}"/>
              </a:ext>
            </a:extLst>
          </p:cNvPr>
          <p:cNvPicPr>
            <a:picLocks noChangeAspect="1"/>
          </p:cNvPicPr>
          <p:nvPr/>
        </p:nvPicPr>
        <p:blipFill>
          <a:blip r:embed="rId2"/>
          <a:stretch>
            <a:fillRect/>
          </a:stretch>
        </p:blipFill>
        <p:spPr>
          <a:xfrm>
            <a:off x="5544067" y="366711"/>
            <a:ext cx="4738315" cy="6126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6827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C7CE-E91E-4A48-85B8-4373629D74F4}"/>
              </a:ext>
            </a:extLst>
          </p:cNvPr>
          <p:cNvSpPr>
            <a:spLocks noGrp="1"/>
          </p:cNvSpPr>
          <p:nvPr>
            <p:ph type="title"/>
          </p:nvPr>
        </p:nvSpPr>
        <p:spPr/>
        <p:txBody>
          <a:bodyPr/>
          <a:lstStyle/>
          <a:p>
            <a:r>
              <a:rPr lang="en-US" dirty="0"/>
              <a:t>Assessment Criteria</a:t>
            </a:r>
          </a:p>
        </p:txBody>
      </p:sp>
      <p:sp>
        <p:nvSpPr>
          <p:cNvPr id="3" name="Content Placeholder 2">
            <a:extLst>
              <a:ext uri="{FF2B5EF4-FFF2-40B4-BE49-F238E27FC236}">
                <a16:creationId xmlns:a16="http://schemas.microsoft.com/office/drawing/2014/main" id="{79969841-2365-49AF-A34D-D65F96CF89DA}"/>
              </a:ext>
            </a:extLst>
          </p:cNvPr>
          <p:cNvSpPr>
            <a:spLocks noGrp="1"/>
          </p:cNvSpPr>
          <p:nvPr>
            <p:ph idx="1"/>
          </p:nvPr>
        </p:nvSpPr>
        <p:spPr/>
        <p:txBody>
          <a:bodyPr>
            <a:normAutofit/>
          </a:bodyPr>
          <a:lstStyle/>
          <a:p>
            <a:r>
              <a:rPr lang="en-US" dirty="0"/>
              <a:t>Test Content Criteria:</a:t>
            </a:r>
          </a:p>
          <a:p>
            <a:pPr lvl="1"/>
            <a:r>
              <a:rPr lang="en-US" sz="2800" dirty="0">
                <a:solidFill>
                  <a:schemeClr val="tx1"/>
                </a:solidFill>
              </a:rPr>
              <a:t>C.1: Focusing strongly on the content most needed for success in later mathematics</a:t>
            </a:r>
          </a:p>
          <a:p>
            <a:pPr lvl="1"/>
            <a:r>
              <a:rPr lang="en-US" sz="2800" dirty="0">
                <a:solidFill>
                  <a:schemeClr val="tx1"/>
                </a:solidFill>
              </a:rPr>
              <a:t>C.2: Assessing a balance of concepts, procedures, and applications</a:t>
            </a:r>
          </a:p>
          <a:p>
            <a:r>
              <a:rPr lang="en-US" dirty="0"/>
              <a:t>Test Depth Criteria:</a:t>
            </a:r>
          </a:p>
          <a:p>
            <a:pPr lvl="1"/>
            <a:r>
              <a:rPr lang="en-US" sz="2800" dirty="0">
                <a:solidFill>
                  <a:schemeClr val="tx1"/>
                </a:solidFill>
              </a:rPr>
              <a:t>C.3: Connecting practice to content</a:t>
            </a:r>
          </a:p>
          <a:p>
            <a:pPr lvl="1"/>
            <a:r>
              <a:rPr lang="en-US" sz="2800" dirty="0">
                <a:solidFill>
                  <a:schemeClr val="tx1"/>
                </a:solidFill>
              </a:rPr>
              <a:t>C.4: Requiring a range of cognitive demand</a:t>
            </a:r>
          </a:p>
          <a:p>
            <a:pPr lvl="1"/>
            <a:r>
              <a:rPr lang="en-US" sz="2800" dirty="0">
                <a:solidFill>
                  <a:schemeClr val="tx1"/>
                </a:solidFill>
              </a:rPr>
              <a:t>C.5: Ensuring high-quality items and a variety of item types</a:t>
            </a:r>
          </a:p>
          <a:p>
            <a:endParaRPr lang="en-US" dirty="0"/>
          </a:p>
        </p:txBody>
      </p:sp>
    </p:spTree>
    <p:extLst>
      <p:ext uri="{BB962C8B-B14F-4D97-AF65-F5344CB8AC3E}">
        <p14:creationId xmlns:p14="http://schemas.microsoft.com/office/powerpoint/2010/main" val="230688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9F6D-5585-45CD-B62D-7F6B310EA249}"/>
              </a:ext>
            </a:extLst>
          </p:cNvPr>
          <p:cNvSpPr>
            <a:spLocks noGrp="1"/>
          </p:cNvSpPr>
          <p:nvPr>
            <p:ph type="title"/>
          </p:nvPr>
        </p:nvSpPr>
        <p:spPr>
          <a:xfrm>
            <a:off x="838200" y="365125"/>
            <a:ext cx="10515600" cy="1325563"/>
          </a:xfrm>
        </p:spPr>
        <p:txBody>
          <a:bodyPr/>
          <a:lstStyle/>
          <a:p>
            <a:endParaRPr lang="en-US"/>
          </a:p>
        </p:txBody>
      </p:sp>
      <p:sp>
        <p:nvSpPr>
          <p:cNvPr id="3" name="Content Placeholder 2">
            <a:extLst>
              <a:ext uri="{FF2B5EF4-FFF2-40B4-BE49-F238E27FC236}">
                <a16:creationId xmlns:a16="http://schemas.microsoft.com/office/drawing/2014/main" id="{0801B883-E16F-4132-97B3-21D182A3C4E1}"/>
              </a:ext>
            </a:extLst>
          </p:cNvPr>
          <p:cNvSpPr>
            <a:spLocks noGrp="1"/>
          </p:cNvSpPr>
          <p:nvPr>
            <p:ph idx="1"/>
          </p:nvPr>
        </p:nvSpPr>
        <p:spPr>
          <a:xfrm>
            <a:off x="838200" y="1825625"/>
            <a:ext cx="10515600" cy="4351338"/>
          </a:xfrm>
        </p:spPr>
        <p:txBody>
          <a:bodyPr>
            <a:normAutofit/>
          </a:bodyPr>
          <a:lstStyle/>
          <a:p>
            <a:pPr marL="0" indent="0" algn="ctr">
              <a:buNone/>
            </a:pPr>
            <a:r>
              <a:rPr lang="en-US" sz="4400" dirty="0"/>
              <a:t>https://tedcoe.com/math/ade19</a:t>
            </a:r>
          </a:p>
        </p:txBody>
      </p:sp>
    </p:spTree>
    <p:extLst>
      <p:ext uri="{BB962C8B-B14F-4D97-AF65-F5344CB8AC3E}">
        <p14:creationId xmlns:p14="http://schemas.microsoft.com/office/powerpoint/2010/main" val="1462702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C7CE-E91E-4A48-85B8-4373629D74F4}"/>
              </a:ext>
            </a:extLst>
          </p:cNvPr>
          <p:cNvSpPr>
            <a:spLocks noGrp="1"/>
          </p:cNvSpPr>
          <p:nvPr>
            <p:ph type="title"/>
          </p:nvPr>
        </p:nvSpPr>
        <p:spPr/>
        <p:txBody>
          <a:bodyPr/>
          <a:lstStyle/>
          <a:p>
            <a:r>
              <a:rPr lang="en-US" dirty="0"/>
              <a:t>Assessment Criteria</a:t>
            </a:r>
          </a:p>
        </p:txBody>
      </p:sp>
      <p:sp>
        <p:nvSpPr>
          <p:cNvPr id="3" name="Content Placeholder 2">
            <a:extLst>
              <a:ext uri="{FF2B5EF4-FFF2-40B4-BE49-F238E27FC236}">
                <a16:creationId xmlns:a16="http://schemas.microsoft.com/office/drawing/2014/main" id="{79969841-2365-49AF-A34D-D65F96CF89DA}"/>
              </a:ext>
            </a:extLst>
          </p:cNvPr>
          <p:cNvSpPr>
            <a:spLocks noGrp="1"/>
          </p:cNvSpPr>
          <p:nvPr>
            <p:ph idx="1"/>
          </p:nvPr>
        </p:nvSpPr>
        <p:spPr/>
        <p:txBody>
          <a:bodyPr>
            <a:normAutofit/>
          </a:bodyPr>
          <a:lstStyle/>
          <a:p>
            <a:r>
              <a:rPr lang="en-US" dirty="0"/>
              <a:t>Test Content Criteria:</a:t>
            </a:r>
          </a:p>
          <a:p>
            <a:pPr lvl="1"/>
            <a:r>
              <a:rPr lang="en-US" sz="2800" dirty="0">
                <a:solidFill>
                  <a:schemeClr val="tx1"/>
                </a:solidFill>
              </a:rPr>
              <a:t>C.1: </a:t>
            </a:r>
            <a:r>
              <a:rPr lang="en-US" sz="2800" dirty="0">
                <a:solidFill>
                  <a:schemeClr val="tx1"/>
                </a:solidFill>
                <a:highlight>
                  <a:srgbClr val="FFFF00"/>
                </a:highlight>
              </a:rPr>
              <a:t>Focusing</a:t>
            </a:r>
            <a:r>
              <a:rPr lang="en-US" sz="2800" dirty="0">
                <a:solidFill>
                  <a:schemeClr val="tx1"/>
                </a:solidFill>
              </a:rPr>
              <a:t> strongly on the content most needed for success in later mathematics</a:t>
            </a:r>
          </a:p>
          <a:p>
            <a:pPr lvl="1"/>
            <a:r>
              <a:rPr lang="en-US" sz="2800" dirty="0">
                <a:solidFill>
                  <a:schemeClr val="tx1"/>
                </a:solidFill>
              </a:rPr>
              <a:t>C.2: Assessing a balance of </a:t>
            </a:r>
            <a:r>
              <a:rPr lang="en-US" sz="2800" dirty="0">
                <a:solidFill>
                  <a:schemeClr val="tx1"/>
                </a:solidFill>
                <a:highlight>
                  <a:srgbClr val="FFFF00"/>
                </a:highlight>
              </a:rPr>
              <a:t>concepts, procedures, and applications</a:t>
            </a:r>
          </a:p>
          <a:p>
            <a:r>
              <a:rPr lang="en-US" dirty="0"/>
              <a:t>Test Depth Criteria:</a:t>
            </a:r>
          </a:p>
          <a:p>
            <a:pPr lvl="1"/>
            <a:r>
              <a:rPr lang="en-US" sz="2800" dirty="0">
                <a:solidFill>
                  <a:schemeClr val="tx1"/>
                </a:solidFill>
              </a:rPr>
              <a:t>C.3: Connecting </a:t>
            </a:r>
            <a:r>
              <a:rPr lang="en-US" sz="2800" dirty="0">
                <a:solidFill>
                  <a:schemeClr val="tx1"/>
                </a:solidFill>
                <a:highlight>
                  <a:srgbClr val="FFFF00"/>
                </a:highlight>
              </a:rPr>
              <a:t>practice</a:t>
            </a:r>
            <a:r>
              <a:rPr lang="en-US" sz="2800" dirty="0">
                <a:solidFill>
                  <a:schemeClr val="tx1"/>
                </a:solidFill>
              </a:rPr>
              <a:t> to content</a:t>
            </a:r>
          </a:p>
          <a:p>
            <a:pPr lvl="1"/>
            <a:r>
              <a:rPr lang="en-US" sz="2800" dirty="0">
                <a:solidFill>
                  <a:schemeClr val="tx1"/>
                </a:solidFill>
              </a:rPr>
              <a:t>C.4: Requiring a range of </a:t>
            </a:r>
            <a:r>
              <a:rPr lang="en-US" sz="2800" dirty="0">
                <a:solidFill>
                  <a:schemeClr val="tx1"/>
                </a:solidFill>
                <a:highlight>
                  <a:srgbClr val="FFFF00"/>
                </a:highlight>
              </a:rPr>
              <a:t>cognitive demand</a:t>
            </a:r>
          </a:p>
          <a:p>
            <a:pPr lvl="1"/>
            <a:r>
              <a:rPr lang="en-US" sz="2800" dirty="0">
                <a:solidFill>
                  <a:schemeClr val="tx1"/>
                </a:solidFill>
              </a:rPr>
              <a:t>C.5: Ensuring </a:t>
            </a:r>
            <a:r>
              <a:rPr lang="en-US" sz="2800" dirty="0">
                <a:solidFill>
                  <a:schemeClr val="tx1"/>
                </a:solidFill>
                <a:highlight>
                  <a:srgbClr val="FFFF00"/>
                </a:highlight>
              </a:rPr>
              <a:t>high-quality items and a variety of item types</a:t>
            </a:r>
          </a:p>
          <a:p>
            <a:endParaRPr lang="en-US" dirty="0"/>
          </a:p>
        </p:txBody>
      </p:sp>
    </p:spTree>
    <p:extLst>
      <p:ext uri="{BB962C8B-B14F-4D97-AF65-F5344CB8AC3E}">
        <p14:creationId xmlns:p14="http://schemas.microsoft.com/office/powerpoint/2010/main" val="155063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FFE6-4FB6-4DFF-8117-1F04D9B558A3}"/>
              </a:ext>
            </a:extLst>
          </p:cNvPr>
          <p:cNvSpPr>
            <a:spLocks noGrp="1"/>
          </p:cNvSpPr>
          <p:nvPr>
            <p:ph type="title"/>
          </p:nvPr>
        </p:nvSpPr>
        <p:spPr/>
        <p:txBody>
          <a:bodyPr/>
          <a:lstStyle/>
          <a:p>
            <a:pPr algn="l"/>
            <a:r>
              <a:rPr lang="en-US" sz="3200" dirty="0"/>
              <a:t>C.1: Focusing strongly on the content most needed for success in later mathematics</a:t>
            </a:r>
          </a:p>
        </p:txBody>
      </p:sp>
      <p:sp>
        <p:nvSpPr>
          <p:cNvPr id="3" name="Content Placeholder 2">
            <a:extLst>
              <a:ext uri="{FF2B5EF4-FFF2-40B4-BE49-F238E27FC236}">
                <a16:creationId xmlns:a16="http://schemas.microsoft.com/office/drawing/2014/main" id="{0DB1060F-03C4-48B5-A86F-0F73C0B4716C}"/>
              </a:ext>
            </a:extLst>
          </p:cNvPr>
          <p:cNvSpPr>
            <a:spLocks noGrp="1"/>
          </p:cNvSpPr>
          <p:nvPr>
            <p:ph idx="1"/>
          </p:nvPr>
        </p:nvSpPr>
        <p:spPr/>
        <p:txBody>
          <a:bodyPr/>
          <a:lstStyle/>
          <a:p>
            <a:r>
              <a:rPr lang="en-US" sz="2400" dirty="0"/>
              <a:t>Look for items aligned to the major work of the grade/widely applicable </a:t>
            </a:r>
            <a:r>
              <a:rPr lang="en-US" sz="2400" dirty="0" err="1"/>
              <a:t>prerequistes</a:t>
            </a:r>
            <a:r>
              <a:rPr lang="en-US" sz="2400" dirty="0"/>
              <a:t>.</a:t>
            </a:r>
          </a:p>
          <a:p>
            <a:r>
              <a:rPr lang="en-US" sz="2400" dirty="0"/>
              <a:t>Targets:</a:t>
            </a:r>
          </a:p>
          <a:p>
            <a:pPr lvl="1">
              <a:buFont typeface="Arial" panose="020B0604020202020204" pitchFamily="34" charset="0"/>
              <a:buChar char="•"/>
            </a:pPr>
            <a:r>
              <a:rPr lang="en-US" dirty="0"/>
              <a:t>75% for Grades 3-5 (by design and observed)</a:t>
            </a:r>
          </a:p>
          <a:p>
            <a:pPr lvl="1">
              <a:buFont typeface="Arial" panose="020B0604020202020204" pitchFamily="34" charset="0"/>
              <a:buChar char="•"/>
            </a:pPr>
            <a:r>
              <a:rPr lang="en-US" dirty="0"/>
              <a:t>67% for Grades 6-8</a:t>
            </a:r>
          </a:p>
          <a:p>
            <a:pPr lvl="1">
              <a:buFont typeface="Arial" panose="020B0604020202020204" pitchFamily="34" charset="0"/>
              <a:buChar char="•"/>
            </a:pPr>
            <a:r>
              <a:rPr lang="en-US" dirty="0"/>
              <a:t>50% for High School </a:t>
            </a:r>
          </a:p>
          <a:p>
            <a:pPr lvl="1">
              <a:buFont typeface="Arial" panose="020B0604020202020204" pitchFamily="34" charset="0"/>
              <a:buChar char="•"/>
            </a:pPr>
            <a:r>
              <a:rPr lang="en-US" dirty="0"/>
              <a:t>Blueprints connect to progressions</a:t>
            </a:r>
          </a:p>
        </p:txBody>
      </p:sp>
    </p:spTree>
    <p:extLst>
      <p:ext uri="{BB962C8B-B14F-4D97-AF65-F5344CB8AC3E}">
        <p14:creationId xmlns:p14="http://schemas.microsoft.com/office/powerpoint/2010/main" val="2585879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B4B7-C4B7-4A25-9C3D-ED210DCE2640}"/>
              </a:ext>
            </a:extLst>
          </p:cNvPr>
          <p:cNvSpPr>
            <a:spLocks noGrp="1"/>
          </p:cNvSpPr>
          <p:nvPr>
            <p:ph type="title"/>
          </p:nvPr>
        </p:nvSpPr>
        <p:spPr/>
        <p:txBody>
          <a:bodyPr/>
          <a:lstStyle/>
          <a:p>
            <a:r>
              <a:rPr lang="en-US" dirty="0"/>
              <a:t>Blueprints</a:t>
            </a:r>
          </a:p>
        </p:txBody>
      </p:sp>
      <p:sp>
        <p:nvSpPr>
          <p:cNvPr id="3" name="Content Placeholder 2">
            <a:extLst>
              <a:ext uri="{FF2B5EF4-FFF2-40B4-BE49-F238E27FC236}">
                <a16:creationId xmlns:a16="http://schemas.microsoft.com/office/drawing/2014/main" id="{E22BDBFA-78C7-4C65-B472-5897E84F1DE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FB1526D-87C4-4CB3-AA39-7ABF4DE84E01}"/>
              </a:ext>
            </a:extLst>
          </p:cNvPr>
          <p:cNvPicPr>
            <a:picLocks noChangeAspect="1"/>
          </p:cNvPicPr>
          <p:nvPr/>
        </p:nvPicPr>
        <p:blipFill>
          <a:blip r:embed="rId2"/>
          <a:stretch>
            <a:fillRect/>
          </a:stretch>
        </p:blipFill>
        <p:spPr>
          <a:xfrm>
            <a:off x="1890242" y="1619250"/>
            <a:ext cx="7534275" cy="1809750"/>
          </a:xfrm>
          <a:prstGeom prst="rect">
            <a:avLst/>
          </a:prstGeom>
        </p:spPr>
      </p:pic>
      <p:pic>
        <p:nvPicPr>
          <p:cNvPr id="5" name="Picture 4">
            <a:extLst>
              <a:ext uri="{FF2B5EF4-FFF2-40B4-BE49-F238E27FC236}">
                <a16:creationId xmlns:a16="http://schemas.microsoft.com/office/drawing/2014/main" id="{C1B517EC-284C-469F-9E51-065244931A24}"/>
              </a:ext>
            </a:extLst>
          </p:cNvPr>
          <p:cNvPicPr>
            <a:picLocks noChangeAspect="1"/>
          </p:cNvPicPr>
          <p:nvPr/>
        </p:nvPicPr>
        <p:blipFill>
          <a:blip r:embed="rId3"/>
          <a:stretch>
            <a:fillRect/>
          </a:stretch>
        </p:blipFill>
        <p:spPr>
          <a:xfrm>
            <a:off x="1918817" y="3781425"/>
            <a:ext cx="7505700" cy="1457325"/>
          </a:xfrm>
          <a:prstGeom prst="rect">
            <a:avLst/>
          </a:prstGeom>
        </p:spPr>
      </p:pic>
      <p:sp>
        <p:nvSpPr>
          <p:cNvPr id="6" name="Rectangle 5">
            <a:extLst>
              <a:ext uri="{FF2B5EF4-FFF2-40B4-BE49-F238E27FC236}">
                <a16:creationId xmlns:a16="http://schemas.microsoft.com/office/drawing/2014/main" id="{1A39C6EA-D838-4025-9E61-3E54CB15E3FA}"/>
              </a:ext>
            </a:extLst>
          </p:cNvPr>
          <p:cNvSpPr/>
          <p:nvPr/>
        </p:nvSpPr>
        <p:spPr>
          <a:xfrm>
            <a:off x="1165934" y="6206222"/>
            <a:ext cx="9434004" cy="307777"/>
          </a:xfrm>
          <a:prstGeom prst="rect">
            <a:avLst/>
          </a:prstGeom>
        </p:spPr>
        <p:txBody>
          <a:bodyPr wrap="square">
            <a:spAutoFit/>
          </a:bodyPr>
          <a:lstStyle/>
          <a:p>
            <a:r>
              <a:rPr lang="en-US" sz="1400" dirty="0"/>
              <a:t>https://cms.azed.gov/home/GetDocumentFile?id=586fb20caadebe0438509298</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1886C37-7412-4AD3-87B3-FB414D12D9F7}"/>
                  </a:ext>
                </a:extLst>
              </p14:cNvPr>
              <p14:cNvContentPartPr/>
              <p14:nvPr/>
            </p14:nvContentPartPr>
            <p14:xfrm>
              <a:off x="3888182" y="3591395"/>
              <a:ext cx="861480" cy="775440"/>
            </p14:xfrm>
          </p:contentPart>
        </mc:Choice>
        <mc:Fallback xmlns="">
          <p:pic>
            <p:nvPicPr>
              <p:cNvPr id="7" name="Ink 6">
                <a:extLst>
                  <a:ext uri="{FF2B5EF4-FFF2-40B4-BE49-F238E27FC236}">
                    <a16:creationId xmlns:a16="http://schemas.microsoft.com/office/drawing/2014/main" id="{41886C37-7412-4AD3-87B3-FB414D12D9F7}"/>
                  </a:ext>
                </a:extLst>
              </p:cNvPr>
              <p:cNvPicPr/>
              <p:nvPr/>
            </p:nvPicPr>
            <p:blipFill>
              <a:blip r:embed="rId5"/>
              <a:stretch>
                <a:fillRect/>
              </a:stretch>
            </p:blipFill>
            <p:spPr>
              <a:xfrm>
                <a:off x="3879182" y="3582755"/>
                <a:ext cx="879120" cy="793080"/>
              </a:xfrm>
              <a:prstGeom prst="rect">
                <a:avLst/>
              </a:prstGeom>
            </p:spPr>
          </p:pic>
        </mc:Fallback>
      </mc:AlternateContent>
    </p:spTree>
    <p:extLst>
      <p:ext uri="{BB962C8B-B14F-4D97-AF65-F5344CB8AC3E}">
        <p14:creationId xmlns:p14="http://schemas.microsoft.com/office/powerpoint/2010/main" val="35448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DED1-3C18-4D0B-94F9-0B2ADFDE5AC2}"/>
              </a:ext>
            </a:extLst>
          </p:cNvPr>
          <p:cNvSpPr>
            <a:spLocks noGrp="1"/>
          </p:cNvSpPr>
          <p:nvPr>
            <p:ph type="title"/>
          </p:nvPr>
        </p:nvSpPr>
        <p:spPr>
          <a:xfrm rot="16200000">
            <a:off x="-4115639" y="535947"/>
            <a:ext cx="10515600" cy="1325563"/>
          </a:xfrm>
        </p:spPr>
        <p:txBody>
          <a:bodyPr/>
          <a:lstStyle/>
          <a:p>
            <a:r>
              <a:rPr lang="en-US" dirty="0"/>
              <a:t>AZ Standards</a:t>
            </a:r>
          </a:p>
        </p:txBody>
      </p:sp>
      <p:pic>
        <p:nvPicPr>
          <p:cNvPr id="4" name="Picture 3">
            <a:extLst>
              <a:ext uri="{FF2B5EF4-FFF2-40B4-BE49-F238E27FC236}">
                <a16:creationId xmlns:a16="http://schemas.microsoft.com/office/drawing/2014/main" id="{6B4AD3BF-45D6-4E7D-8954-132F8356BFC3}"/>
              </a:ext>
            </a:extLst>
          </p:cNvPr>
          <p:cNvPicPr>
            <a:picLocks noChangeAspect="1"/>
          </p:cNvPicPr>
          <p:nvPr/>
        </p:nvPicPr>
        <p:blipFill>
          <a:blip r:embed="rId2"/>
          <a:stretch>
            <a:fillRect/>
          </a:stretch>
        </p:blipFill>
        <p:spPr>
          <a:xfrm>
            <a:off x="2225710" y="345847"/>
            <a:ext cx="9355493" cy="6270171"/>
          </a:xfrm>
          <a:prstGeom prst="rect">
            <a:avLst/>
          </a:prstGeom>
        </p:spPr>
      </p:pic>
    </p:spTree>
    <p:extLst>
      <p:ext uri="{BB962C8B-B14F-4D97-AF65-F5344CB8AC3E}">
        <p14:creationId xmlns:p14="http://schemas.microsoft.com/office/powerpoint/2010/main" val="77589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F797-A783-41AC-A059-D14A2398BC6F}"/>
              </a:ext>
            </a:extLst>
          </p:cNvPr>
          <p:cNvSpPr>
            <a:spLocks noGrp="1"/>
          </p:cNvSpPr>
          <p:nvPr>
            <p:ph type="title"/>
          </p:nvPr>
        </p:nvSpPr>
        <p:spPr/>
        <p:txBody>
          <a:bodyPr/>
          <a:lstStyle/>
          <a:p>
            <a:pPr algn="l"/>
            <a:r>
              <a:rPr lang="en-US" sz="3200" dirty="0"/>
              <a:t>C.2: Assessing a balance of concepts, procedures, and applications</a:t>
            </a:r>
          </a:p>
        </p:txBody>
      </p:sp>
      <p:sp>
        <p:nvSpPr>
          <p:cNvPr id="3" name="Content Placeholder 2">
            <a:extLst>
              <a:ext uri="{FF2B5EF4-FFF2-40B4-BE49-F238E27FC236}">
                <a16:creationId xmlns:a16="http://schemas.microsoft.com/office/drawing/2014/main" id="{D8A02251-E300-4F36-86E5-2AADB1419CAE}"/>
              </a:ext>
            </a:extLst>
          </p:cNvPr>
          <p:cNvSpPr>
            <a:spLocks noGrp="1"/>
          </p:cNvSpPr>
          <p:nvPr>
            <p:ph idx="1"/>
          </p:nvPr>
        </p:nvSpPr>
        <p:spPr/>
        <p:txBody>
          <a:bodyPr/>
          <a:lstStyle/>
          <a:p>
            <a:r>
              <a:rPr lang="en-US" sz="2400" dirty="0"/>
              <a:t>Look for a balance of conceptual understanding, fluency and procedural skills, and application in the items. </a:t>
            </a:r>
          </a:p>
        </p:txBody>
      </p:sp>
    </p:spTree>
    <p:extLst>
      <p:ext uri="{BB962C8B-B14F-4D97-AF65-F5344CB8AC3E}">
        <p14:creationId xmlns:p14="http://schemas.microsoft.com/office/powerpoint/2010/main" val="4080530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3A9-2795-4A8E-B616-7879FF665CAF}"/>
              </a:ext>
            </a:extLst>
          </p:cNvPr>
          <p:cNvSpPr>
            <a:spLocks noGrp="1"/>
          </p:cNvSpPr>
          <p:nvPr>
            <p:ph type="title"/>
          </p:nvPr>
        </p:nvSpPr>
        <p:spPr>
          <a:xfrm>
            <a:off x="838200" y="365125"/>
            <a:ext cx="10713720" cy="1325563"/>
          </a:xfrm>
        </p:spPr>
        <p:txBody>
          <a:bodyPr/>
          <a:lstStyle/>
          <a:p>
            <a:r>
              <a:rPr lang="en-US" dirty="0"/>
              <a:t>From the Arizona Mathematics Standards (p.2)</a:t>
            </a:r>
          </a:p>
        </p:txBody>
      </p:sp>
      <p:sp>
        <p:nvSpPr>
          <p:cNvPr id="3" name="Content Placeholder 2">
            <a:extLst>
              <a:ext uri="{FF2B5EF4-FFF2-40B4-BE49-F238E27FC236}">
                <a16:creationId xmlns:a16="http://schemas.microsoft.com/office/drawing/2014/main" id="{D661A01B-1262-492C-B3F5-D3E9EA25D91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14B5D8B-38B2-4812-BCE0-947E0D45F6F2}"/>
              </a:ext>
            </a:extLst>
          </p:cNvPr>
          <p:cNvPicPr>
            <a:picLocks noChangeAspect="1"/>
          </p:cNvPicPr>
          <p:nvPr/>
        </p:nvPicPr>
        <p:blipFill>
          <a:blip r:embed="rId2"/>
          <a:stretch>
            <a:fillRect/>
          </a:stretch>
        </p:blipFill>
        <p:spPr>
          <a:xfrm>
            <a:off x="2632392" y="1464049"/>
            <a:ext cx="7349389" cy="4784352"/>
          </a:xfrm>
          <a:prstGeom prst="rect">
            <a:avLst/>
          </a:prstGeom>
        </p:spPr>
      </p:pic>
    </p:spTree>
    <p:extLst>
      <p:ext uri="{BB962C8B-B14F-4D97-AF65-F5344CB8AC3E}">
        <p14:creationId xmlns:p14="http://schemas.microsoft.com/office/powerpoint/2010/main" val="147353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F576-DB1A-4C7A-B3B1-3B97E584F407}"/>
              </a:ext>
            </a:extLst>
          </p:cNvPr>
          <p:cNvSpPr>
            <a:spLocks noGrp="1"/>
          </p:cNvSpPr>
          <p:nvPr>
            <p:ph type="title" idx="4294967295"/>
          </p:nvPr>
        </p:nvSpPr>
        <p:spPr>
          <a:xfrm>
            <a:off x="2025717" y="419720"/>
            <a:ext cx="8229600" cy="857250"/>
          </a:xfrm>
        </p:spPr>
        <p:txBody>
          <a:bodyPr/>
          <a:lstStyle/>
          <a:p>
            <a:r>
              <a:rPr lang="en-US" dirty="0">
                <a:latin typeface="Lucida Sans" panose="020B0602030504020204" pitchFamily="34" charset="0"/>
              </a:rPr>
              <a:t>Definition</a:t>
            </a:r>
          </a:p>
        </p:txBody>
      </p:sp>
      <p:sp>
        <p:nvSpPr>
          <p:cNvPr id="3" name="Text Placeholder 2">
            <a:extLst>
              <a:ext uri="{FF2B5EF4-FFF2-40B4-BE49-F238E27FC236}">
                <a16:creationId xmlns:a16="http://schemas.microsoft.com/office/drawing/2014/main" id="{F7F3D31D-D04F-4E10-9ECE-478F6D111174}"/>
              </a:ext>
            </a:extLst>
          </p:cNvPr>
          <p:cNvSpPr>
            <a:spLocks noGrp="1"/>
          </p:cNvSpPr>
          <p:nvPr>
            <p:ph type="body" idx="4294967295"/>
          </p:nvPr>
        </p:nvSpPr>
        <p:spPr>
          <a:xfrm>
            <a:off x="1524000" y="5170886"/>
            <a:ext cx="8229600" cy="272653"/>
          </a:xfrm>
        </p:spPr>
        <p:txBody>
          <a:bodyPr/>
          <a:lstStyle/>
          <a:p>
            <a:pPr marL="57150" indent="0">
              <a:buNone/>
            </a:pPr>
            <a:r>
              <a:rPr lang="en-US" sz="750">
                <a:latin typeface="Lucida Sans" panose="020B0602030504020204" pitchFamily="34" charset="0"/>
                <a:hlinkClick r:id="rId2"/>
              </a:rPr>
              <a:t>https://www.merriam-webster.com/dictionary/rigor</a:t>
            </a:r>
            <a:r>
              <a:rPr lang="en-US" sz="750">
                <a:latin typeface="Lucida Sans" panose="020B0602030504020204" pitchFamily="34" charset="0"/>
              </a:rPr>
              <a:t> </a:t>
            </a:r>
          </a:p>
        </p:txBody>
      </p:sp>
      <p:pic>
        <p:nvPicPr>
          <p:cNvPr id="1026" name="Picture 2" descr="2 &#10;3 &#10;4 &#10;5 &#10;a (1) : harsh inflexibility in opinion, temper, or judgment : SEVERITY (2) : the quality of being &#10;unyielding or inflexible : STRICTNESS (3) : severity of life : AUSTERITY &#10;b : an act or instance of strictness, severity, or cruelty &#10;: a tremor caused by a chill &#10;: a condition that makes life difficult, challenging, or uncomfortable; especially : extremity &#10;of cold &#10;: strict precision : EXACTNESS • logical rigor &#10;a obsolete : RIGIDITY, STIFFNESS &#10;b : rigidness or torpor of organs or tissue that prevents response to stimuli &#10;C : RIGOR MORTIS ">
            <a:extLst>
              <a:ext uri="{FF2B5EF4-FFF2-40B4-BE49-F238E27FC236}">
                <a16:creationId xmlns:a16="http://schemas.microsoft.com/office/drawing/2014/main" id="{E3227317-976D-4DA4-B0B9-C40E01095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481" y="1824786"/>
            <a:ext cx="7407458" cy="32589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ECD3B06B-DCF4-487F-826B-2D069D53F34D}"/>
              </a:ext>
            </a:extLst>
          </p:cNvPr>
          <p:cNvSpPr/>
          <p:nvPr/>
        </p:nvSpPr>
        <p:spPr>
          <a:xfrm>
            <a:off x="2736785" y="1920480"/>
            <a:ext cx="1407695" cy="2289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Rounded Corners 5">
            <a:extLst>
              <a:ext uri="{FF2B5EF4-FFF2-40B4-BE49-F238E27FC236}">
                <a16:creationId xmlns:a16="http://schemas.microsoft.com/office/drawing/2014/main" id="{0027F2EB-8C7D-4D14-87CE-DBA71A02F116}"/>
              </a:ext>
            </a:extLst>
          </p:cNvPr>
          <p:cNvSpPr/>
          <p:nvPr/>
        </p:nvSpPr>
        <p:spPr>
          <a:xfrm>
            <a:off x="2295226" y="2178317"/>
            <a:ext cx="867476" cy="2237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Rounded Corners 6">
            <a:extLst>
              <a:ext uri="{FF2B5EF4-FFF2-40B4-BE49-F238E27FC236}">
                <a16:creationId xmlns:a16="http://schemas.microsoft.com/office/drawing/2014/main" id="{44E507AA-6226-4F6B-A4FE-2CB1CC8EEC1C}"/>
              </a:ext>
            </a:extLst>
          </p:cNvPr>
          <p:cNvSpPr/>
          <p:nvPr/>
        </p:nvSpPr>
        <p:spPr>
          <a:xfrm>
            <a:off x="5833712" y="2387667"/>
            <a:ext cx="613610" cy="2382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Rounded Corners 7">
            <a:extLst>
              <a:ext uri="{FF2B5EF4-FFF2-40B4-BE49-F238E27FC236}">
                <a16:creationId xmlns:a16="http://schemas.microsoft.com/office/drawing/2014/main" id="{C9B9E301-C831-442E-813C-366837782FFB}"/>
              </a:ext>
            </a:extLst>
          </p:cNvPr>
          <p:cNvSpPr/>
          <p:nvPr/>
        </p:nvSpPr>
        <p:spPr>
          <a:xfrm>
            <a:off x="3629528" y="3149379"/>
            <a:ext cx="1475070" cy="2561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Rounded Corners 8">
            <a:extLst>
              <a:ext uri="{FF2B5EF4-FFF2-40B4-BE49-F238E27FC236}">
                <a16:creationId xmlns:a16="http://schemas.microsoft.com/office/drawing/2014/main" id="{00091BB0-DED1-4881-8FE9-0CB2DBA468D3}"/>
              </a:ext>
            </a:extLst>
          </p:cNvPr>
          <p:cNvSpPr/>
          <p:nvPr/>
        </p:nvSpPr>
        <p:spPr>
          <a:xfrm>
            <a:off x="2324704" y="2770228"/>
            <a:ext cx="2108533" cy="2382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9">
            <a:extLst>
              <a:ext uri="{FF2B5EF4-FFF2-40B4-BE49-F238E27FC236}">
                <a16:creationId xmlns:a16="http://schemas.microsoft.com/office/drawing/2014/main" id="{DEB017A9-59B7-4848-98CD-AB05A89375B5}"/>
              </a:ext>
            </a:extLst>
          </p:cNvPr>
          <p:cNvSpPr/>
          <p:nvPr/>
        </p:nvSpPr>
        <p:spPr>
          <a:xfrm>
            <a:off x="2504575" y="4654416"/>
            <a:ext cx="1055168" cy="2382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0">
            <a:extLst>
              <a:ext uri="{FF2B5EF4-FFF2-40B4-BE49-F238E27FC236}">
                <a16:creationId xmlns:a16="http://schemas.microsoft.com/office/drawing/2014/main" id="{88B247C7-FDE8-40D6-B2F4-031ABDD10A58}"/>
              </a:ext>
            </a:extLst>
          </p:cNvPr>
          <p:cNvCxnSpPr>
            <a:cxnSpLocks/>
          </p:cNvCxnSpPr>
          <p:nvPr/>
        </p:nvCxnSpPr>
        <p:spPr>
          <a:xfrm flipH="1">
            <a:off x="4548740" y="2770229"/>
            <a:ext cx="1811956" cy="1227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006CB21-58B7-49BA-9FBF-84B93354B669}"/>
              </a:ext>
            </a:extLst>
          </p:cNvPr>
          <p:cNvCxnSpPr>
            <a:cxnSpLocks/>
          </p:cNvCxnSpPr>
          <p:nvPr/>
        </p:nvCxnSpPr>
        <p:spPr>
          <a:xfrm flipH="1" flipV="1">
            <a:off x="3629530" y="4892643"/>
            <a:ext cx="1186311" cy="2787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A33E19-9E8B-4636-9840-C35AB5EC6FFE}"/>
              </a:ext>
            </a:extLst>
          </p:cNvPr>
          <p:cNvPicPr>
            <a:picLocks noChangeAspect="1"/>
          </p:cNvPicPr>
          <p:nvPr/>
        </p:nvPicPr>
        <p:blipFill>
          <a:blip r:embed="rId2"/>
          <a:stretch>
            <a:fillRect/>
          </a:stretch>
        </p:blipFill>
        <p:spPr>
          <a:xfrm>
            <a:off x="3976504" y="2430523"/>
            <a:ext cx="4014788" cy="1957388"/>
          </a:xfrm>
          <a:prstGeom prst="rect">
            <a:avLst/>
          </a:prstGeom>
        </p:spPr>
      </p:pic>
    </p:spTree>
    <p:extLst>
      <p:ext uri="{BB962C8B-B14F-4D97-AF65-F5344CB8AC3E}">
        <p14:creationId xmlns:p14="http://schemas.microsoft.com/office/powerpoint/2010/main" val="1885762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1DC25F-DBD3-4475-ABFC-A6466853B949}"/>
              </a:ext>
            </a:extLst>
          </p:cNvPr>
          <p:cNvPicPr>
            <a:picLocks noChangeAspect="1"/>
          </p:cNvPicPr>
          <p:nvPr/>
        </p:nvPicPr>
        <p:blipFill>
          <a:blip r:embed="rId2"/>
          <a:stretch>
            <a:fillRect/>
          </a:stretch>
        </p:blipFill>
        <p:spPr>
          <a:xfrm>
            <a:off x="1981201" y="1318022"/>
            <a:ext cx="8165306" cy="4050506"/>
          </a:xfrm>
          <a:prstGeom prst="rect">
            <a:avLst/>
          </a:prstGeom>
        </p:spPr>
      </p:pic>
    </p:spTree>
    <p:extLst>
      <p:ext uri="{BB962C8B-B14F-4D97-AF65-F5344CB8AC3E}">
        <p14:creationId xmlns:p14="http://schemas.microsoft.com/office/powerpoint/2010/main" val="1664059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0F7374-5D5E-4282-A8DB-A98F0CBB865F}"/>
              </a:ext>
            </a:extLst>
          </p:cNvPr>
          <p:cNvPicPr>
            <a:picLocks noChangeAspect="1"/>
          </p:cNvPicPr>
          <p:nvPr/>
        </p:nvPicPr>
        <p:blipFill>
          <a:blip r:embed="rId2"/>
          <a:stretch>
            <a:fillRect/>
          </a:stretch>
        </p:blipFill>
        <p:spPr>
          <a:xfrm>
            <a:off x="1524000" y="927392"/>
            <a:ext cx="9144000" cy="4713071"/>
          </a:xfrm>
          <a:prstGeom prst="rect">
            <a:avLst/>
          </a:prstGeom>
        </p:spPr>
      </p:pic>
    </p:spTree>
    <p:extLst>
      <p:ext uri="{BB962C8B-B14F-4D97-AF65-F5344CB8AC3E}">
        <p14:creationId xmlns:p14="http://schemas.microsoft.com/office/powerpoint/2010/main" val="343186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E2AA-C7F7-4ABE-B748-3EAEADA471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1A6164-4CD4-4F30-9786-EC0A18D4A44D}"/>
              </a:ext>
            </a:extLst>
          </p:cNvPr>
          <p:cNvSpPr>
            <a:spLocks noGrp="1"/>
          </p:cNvSpPr>
          <p:nvPr>
            <p:ph idx="1"/>
          </p:nvPr>
        </p:nvSpPr>
        <p:spPr/>
        <p:txBody>
          <a:bodyPr/>
          <a:lstStyle/>
          <a:p>
            <a:pPr marL="0" indent="0" algn="ctr">
              <a:buNone/>
            </a:pPr>
            <a:r>
              <a:rPr lang="en-US" sz="4000" dirty="0"/>
              <a:t>What does </a:t>
            </a:r>
            <a:r>
              <a:rPr lang="en-US" sz="4000" i="1" dirty="0"/>
              <a:t>proficiency</a:t>
            </a:r>
            <a:r>
              <a:rPr lang="en-US" sz="4000" dirty="0"/>
              <a:t> mean in your classes?</a:t>
            </a:r>
          </a:p>
          <a:p>
            <a:endParaRPr lang="en-US" dirty="0"/>
          </a:p>
          <a:p>
            <a:endParaRPr lang="en-US" dirty="0"/>
          </a:p>
        </p:txBody>
      </p:sp>
    </p:spTree>
    <p:extLst>
      <p:ext uri="{BB962C8B-B14F-4D97-AF65-F5344CB8AC3E}">
        <p14:creationId xmlns:p14="http://schemas.microsoft.com/office/powerpoint/2010/main" val="30314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DCF4CE-8E03-47C9-8411-DE1984C10C4A}"/>
              </a:ext>
            </a:extLst>
          </p:cNvPr>
          <p:cNvPicPr>
            <a:picLocks noChangeAspect="1"/>
          </p:cNvPicPr>
          <p:nvPr/>
        </p:nvPicPr>
        <p:blipFill>
          <a:blip r:embed="rId2"/>
          <a:stretch>
            <a:fillRect/>
          </a:stretch>
        </p:blipFill>
        <p:spPr>
          <a:xfrm>
            <a:off x="1524001" y="1061532"/>
            <a:ext cx="4543425" cy="2341808"/>
          </a:xfrm>
          <a:prstGeom prst="rect">
            <a:avLst/>
          </a:prstGeom>
        </p:spPr>
      </p:pic>
      <p:pic>
        <p:nvPicPr>
          <p:cNvPr id="6" name="Picture 5">
            <a:extLst>
              <a:ext uri="{FF2B5EF4-FFF2-40B4-BE49-F238E27FC236}">
                <a16:creationId xmlns:a16="http://schemas.microsoft.com/office/drawing/2014/main" id="{423EB46B-B1BB-4D95-9F61-DDDCB5F1AD9B}"/>
              </a:ext>
            </a:extLst>
          </p:cNvPr>
          <p:cNvPicPr>
            <a:picLocks noChangeAspect="1"/>
          </p:cNvPicPr>
          <p:nvPr/>
        </p:nvPicPr>
        <p:blipFill>
          <a:blip r:embed="rId2"/>
          <a:stretch>
            <a:fillRect/>
          </a:stretch>
        </p:blipFill>
        <p:spPr>
          <a:xfrm>
            <a:off x="6126772" y="1061532"/>
            <a:ext cx="4543425" cy="2341808"/>
          </a:xfrm>
          <a:prstGeom prst="rect">
            <a:avLst/>
          </a:prstGeom>
        </p:spPr>
      </p:pic>
      <p:pic>
        <p:nvPicPr>
          <p:cNvPr id="7" name="Picture 6">
            <a:extLst>
              <a:ext uri="{FF2B5EF4-FFF2-40B4-BE49-F238E27FC236}">
                <a16:creationId xmlns:a16="http://schemas.microsoft.com/office/drawing/2014/main" id="{E55ECAFE-FDD1-4C1D-9217-BF35CCE43CDE}"/>
              </a:ext>
            </a:extLst>
          </p:cNvPr>
          <p:cNvPicPr>
            <a:picLocks noChangeAspect="1"/>
          </p:cNvPicPr>
          <p:nvPr/>
        </p:nvPicPr>
        <p:blipFill>
          <a:blip r:embed="rId2"/>
          <a:stretch>
            <a:fillRect/>
          </a:stretch>
        </p:blipFill>
        <p:spPr>
          <a:xfrm>
            <a:off x="1524001" y="3462685"/>
            <a:ext cx="4543425" cy="2341808"/>
          </a:xfrm>
          <a:prstGeom prst="rect">
            <a:avLst/>
          </a:prstGeom>
        </p:spPr>
      </p:pic>
      <p:pic>
        <p:nvPicPr>
          <p:cNvPr id="8" name="Picture 7">
            <a:extLst>
              <a:ext uri="{FF2B5EF4-FFF2-40B4-BE49-F238E27FC236}">
                <a16:creationId xmlns:a16="http://schemas.microsoft.com/office/drawing/2014/main" id="{378336DA-F0BE-4901-8E05-BE909049AABF}"/>
              </a:ext>
            </a:extLst>
          </p:cNvPr>
          <p:cNvPicPr>
            <a:picLocks noChangeAspect="1"/>
          </p:cNvPicPr>
          <p:nvPr/>
        </p:nvPicPr>
        <p:blipFill>
          <a:blip r:embed="rId2"/>
          <a:stretch>
            <a:fillRect/>
          </a:stretch>
        </p:blipFill>
        <p:spPr>
          <a:xfrm>
            <a:off x="6126772" y="3462685"/>
            <a:ext cx="4543425" cy="2341808"/>
          </a:xfrm>
          <a:prstGeom prst="rect">
            <a:avLst/>
          </a:prstGeom>
        </p:spPr>
      </p:pic>
    </p:spTree>
    <p:extLst>
      <p:ext uri="{BB962C8B-B14F-4D97-AF65-F5344CB8AC3E}">
        <p14:creationId xmlns:p14="http://schemas.microsoft.com/office/powerpoint/2010/main" val="3869012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111707C-3D4F-418A-9893-9424B2F32283}"/>
              </a:ext>
            </a:extLst>
          </p:cNvPr>
          <p:cNvGrpSpPr/>
          <p:nvPr/>
        </p:nvGrpSpPr>
        <p:grpSpPr>
          <a:xfrm>
            <a:off x="1537188" y="886434"/>
            <a:ext cx="4464294" cy="2315058"/>
            <a:chOff x="0" y="0"/>
            <a:chExt cx="12194928" cy="6323948"/>
          </a:xfrm>
        </p:grpSpPr>
        <p:pic>
          <p:nvPicPr>
            <p:cNvPr id="4" name="Picture 3">
              <a:extLst>
                <a:ext uri="{FF2B5EF4-FFF2-40B4-BE49-F238E27FC236}">
                  <a16:creationId xmlns:a16="http://schemas.microsoft.com/office/drawing/2014/main" id="{6EF6965C-DD2C-444E-9E34-7E4D5BD43AC4}"/>
                </a:ext>
              </a:extLst>
            </p:cNvPr>
            <p:cNvPicPr>
              <a:picLocks noChangeAspect="1"/>
            </p:cNvPicPr>
            <p:nvPr/>
          </p:nvPicPr>
          <p:blipFill>
            <a:blip r:embed="rId2"/>
            <a:stretch>
              <a:fillRect/>
            </a:stretch>
          </p:blipFill>
          <p:spPr>
            <a:xfrm>
              <a:off x="0" y="0"/>
              <a:ext cx="6057900" cy="3122410"/>
            </a:xfrm>
            <a:prstGeom prst="rect">
              <a:avLst/>
            </a:prstGeom>
          </p:spPr>
        </p:pic>
        <p:pic>
          <p:nvPicPr>
            <p:cNvPr id="5" name="Picture 4">
              <a:extLst>
                <a:ext uri="{FF2B5EF4-FFF2-40B4-BE49-F238E27FC236}">
                  <a16:creationId xmlns:a16="http://schemas.microsoft.com/office/drawing/2014/main" id="{2706638C-216D-41EB-BC89-57892096A250}"/>
                </a:ext>
              </a:extLst>
            </p:cNvPr>
            <p:cNvPicPr>
              <a:picLocks noChangeAspect="1"/>
            </p:cNvPicPr>
            <p:nvPr/>
          </p:nvPicPr>
          <p:blipFill>
            <a:blip r:embed="rId2"/>
            <a:stretch>
              <a:fillRect/>
            </a:stretch>
          </p:blipFill>
          <p:spPr>
            <a:xfrm>
              <a:off x="6137028" y="0"/>
              <a:ext cx="6057900" cy="3122410"/>
            </a:xfrm>
            <a:prstGeom prst="rect">
              <a:avLst/>
            </a:prstGeom>
          </p:spPr>
        </p:pic>
        <p:pic>
          <p:nvPicPr>
            <p:cNvPr id="6" name="Picture 5">
              <a:extLst>
                <a:ext uri="{FF2B5EF4-FFF2-40B4-BE49-F238E27FC236}">
                  <a16:creationId xmlns:a16="http://schemas.microsoft.com/office/drawing/2014/main" id="{0DE99794-9CEB-46C4-B0FA-32CE75ED7BBA}"/>
                </a:ext>
              </a:extLst>
            </p:cNvPr>
            <p:cNvPicPr>
              <a:picLocks noChangeAspect="1"/>
            </p:cNvPicPr>
            <p:nvPr/>
          </p:nvPicPr>
          <p:blipFill>
            <a:blip r:embed="rId2"/>
            <a:stretch>
              <a:fillRect/>
            </a:stretch>
          </p:blipFill>
          <p:spPr>
            <a:xfrm>
              <a:off x="0" y="3201538"/>
              <a:ext cx="6057900" cy="3122410"/>
            </a:xfrm>
            <a:prstGeom prst="rect">
              <a:avLst/>
            </a:prstGeom>
          </p:spPr>
        </p:pic>
        <p:pic>
          <p:nvPicPr>
            <p:cNvPr id="7" name="Picture 6">
              <a:extLst>
                <a:ext uri="{FF2B5EF4-FFF2-40B4-BE49-F238E27FC236}">
                  <a16:creationId xmlns:a16="http://schemas.microsoft.com/office/drawing/2014/main" id="{3148BD0D-75BB-4039-B3AA-4B6BFE7A488E}"/>
                </a:ext>
              </a:extLst>
            </p:cNvPr>
            <p:cNvPicPr>
              <a:picLocks noChangeAspect="1"/>
            </p:cNvPicPr>
            <p:nvPr/>
          </p:nvPicPr>
          <p:blipFill>
            <a:blip r:embed="rId2"/>
            <a:stretch>
              <a:fillRect/>
            </a:stretch>
          </p:blipFill>
          <p:spPr>
            <a:xfrm>
              <a:off x="6137028" y="3201538"/>
              <a:ext cx="6057900" cy="3122410"/>
            </a:xfrm>
            <a:prstGeom prst="rect">
              <a:avLst/>
            </a:prstGeom>
          </p:spPr>
        </p:pic>
      </p:grpSp>
      <p:grpSp>
        <p:nvGrpSpPr>
          <p:cNvPr id="9" name="Group 8">
            <a:extLst>
              <a:ext uri="{FF2B5EF4-FFF2-40B4-BE49-F238E27FC236}">
                <a16:creationId xmlns:a16="http://schemas.microsoft.com/office/drawing/2014/main" id="{AD1F8343-F1F8-4FA4-93AA-FCFEAA483A24}"/>
              </a:ext>
            </a:extLst>
          </p:cNvPr>
          <p:cNvGrpSpPr/>
          <p:nvPr/>
        </p:nvGrpSpPr>
        <p:grpSpPr>
          <a:xfrm>
            <a:off x="6069625" y="900917"/>
            <a:ext cx="4464294" cy="2315058"/>
            <a:chOff x="0" y="0"/>
            <a:chExt cx="12194928" cy="6323948"/>
          </a:xfrm>
        </p:grpSpPr>
        <p:pic>
          <p:nvPicPr>
            <p:cNvPr id="10" name="Picture 9">
              <a:extLst>
                <a:ext uri="{FF2B5EF4-FFF2-40B4-BE49-F238E27FC236}">
                  <a16:creationId xmlns:a16="http://schemas.microsoft.com/office/drawing/2014/main" id="{60E699F3-A462-44A6-9BD8-105B4378B345}"/>
                </a:ext>
              </a:extLst>
            </p:cNvPr>
            <p:cNvPicPr>
              <a:picLocks noChangeAspect="1"/>
            </p:cNvPicPr>
            <p:nvPr/>
          </p:nvPicPr>
          <p:blipFill>
            <a:blip r:embed="rId2"/>
            <a:stretch>
              <a:fillRect/>
            </a:stretch>
          </p:blipFill>
          <p:spPr>
            <a:xfrm>
              <a:off x="0" y="0"/>
              <a:ext cx="6057900" cy="3122410"/>
            </a:xfrm>
            <a:prstGeom prst="rect">
              <a:avLst/>
            </a:prstGeom>
          </p:spPr>
        </p:pic>
        <p:pic>
          <p:nvPicPr>
            <p:cNvPr id="11" name="Picture 10">
              <a:extLst>
                <a:ext uri="{FF2B5EF4-FFF2-40B4-BE49-F238E27FC236}">
                  <a16:creationId xmlns:a16="http://schemas.microsoft.com/office/drawing/2014/main" id="{0315189C-EFCF-4DC2-A4FF-C97C33C2338A}"/>
                </a:ext>
              </a:extLst>
            </p:cNvPr>
            <p:cNvPicPr>
              <a:picLocks noChangeAspect="1"/>
            </p:cNvPicPr>
            <p:nvPr/>
          </p:nvPicPr>
          <p:blipFill>
            <a:blip r:embed="rId2"/>
            <a:stretch>
              <a:fillRect/>
            </a:stretch>
          </p:blipFill>
          <p:spPr>
            <a:xfrm>
              <a:off x="6137028" y="0"/>
              <a:ext cx="6057900" cy="3122410"/>
            </a:xfrm>
            <a:prstGeom prst="rect">
              <a:avLst/>
            </a:prstGeom>
          </p:spPr>
        </p:pic>
        <p:pic>
          <p:nvPicPr>
            <p:cNvPr id="12" name="Picture 11">
              <a:extLst>
                <a:ext uri="{FF2B5EF4-FFF2-40B4-BE49-F238E27FC236}">
                  <a16:creationId xmlns:a16="http://schemas.microsoft.com/office/drawing/2014/main" id="{5915A09F-1C72-4D78-9A28-3EA76822C1AB}"/>
                </a:ext>
              </a:extLst>
            </p:cNvPr>
            <p:cNvPicPr>
              <a:picLocks noChangeAspect="1"/>
            </p:cNvPicPr>
            <p:nvPr/>
          </p:nvPicPr>
          <p:blipFill>
            <a:blip r:embed="rId2"/>
            <a:stretch>
              <a:fillRect/>
            </a:stretch>
          </p:blipFill>
          <p:spPr>
            <a:xfrm>
              <a:off x="0" y="3201538"/>
              <a:ext cx="6057900" cy="3122410"/>
            </a:xfrm>
            <a:prstGeom prst="rect">
              <a:avLst/>
            </a:prstGeom>
          </p:spPr>
        </p:pic>
        <p:pic>
          <p:nvPicPr>
            <p:cNvPr id="13" name="Picture 12">
              <a:extLst>
                <a:ext uri="{FF2B5EF4-FFF2-40B4-BE49-F238E27FC236}">
                  <a16:creationId xmlns:a16="http://schemas.microsoft.com/office/drawing/2014/main" id="{FF2A2055-79EC-402B-B30F-AFCBBACFE455}"/>
                </a:ext>
              </a:extLst>
            </p:cNvPr>
            <p:cNvPicPr>
              <a:picLocks noChangeAspect="1"/>
            </p:cNvPicPr>
            <p:nvPr/>
          </p:nvPicPr>
          <p:blipFill>
            <a:blip r:embed="rId2"/>
            <a:stretch>
              <a:fillRect/>
            </a:stretch>
          </p:blipFill>
          <p:spPr>
            <a:xfrm>
              <a:off x="6137028" y="3201538"/>
              <a:ext cx="6057900" cy="3122410"/>
            </a:xfrm>
            <a:prstGeom prst="rect">
              <a:avLst/>
            </a:prstGeom>
          </p:spPr>
        </p:pic>
      </p:grpSp>
      <p:grpSp>
        <p:nvGrpSpPr>
          <p:cNvPr id="14" name="Group 13">
            <a:extLst>
              <a:ext uri="{FF2B5EF4-FFF2-40B4-BE49-F238E27FC236}">
                <a16:creationId xmlns:a16="http://schemas.microsoft.com/office/drawing/2014/main" id="{AEE7E921-9694-468A-A3B8-E1B616C2D99E}"/>
              </a:ext>
            </a:extLst>
          </p:cNvPr>
          <p:cNvGrpSpPr/>
          <p:nvPr/>
        </p:nvGrpSpPr>
        <p:grpSpPr>
          <a:xfrm>
            <a:off x="1545077" y="3244476"/>
            <a:ext cx="4464294" cy="2315058"/>
            <a:chOff x="0" y="0"/>
            <a:chExt cx="12194928" cy="6323948"/>
          </a:xfrm>
        </p:grpSpPr>
        <p:pic>
          <p:nvPicPr>
            <p:cNvPr id="15" name="Picture 14">
              <a:extLst>
                <a:ext uri="{FF2B5EF4-FFF2-40B4-BE49-F238E27FC236}">
                  <a16:creationId xmlns:a16="http://schemas.microsoft.com/office/drawing/2014/main" id="{CFECB4B0-4CB3-4A69-9EE2-9B33681CE097}"/>
                </a:ext>
              </a:extLst>
            </p:cNvPr>
            <p:cNvPicPr>
              <a:picLocks noChangeAspect="1"/>
            </p:cNvPicPr>
            <p:nvPr/>
          </p:nvPicPr>
          <p:blipFill>
            <a:blip r:embed="rId2"/>
            <a:stretch>
              <a:fillRect/>
            </a:stretch>
          </p:blipFill>
          <p:spPr>
            <a:xfrm>
              <a:off x="0" y="0"/>
              <a:ext cx="6057900" cy="3122410"/>
            </a:xfrm>
            <a:prstGeom prst="rect">
              <a:avLst/>
            </a:prstGeom>
          </p:spPr>
        </p:pic>
        <p:pic>
          <p:nvPicPr>
            <p:cNvPr id="16" name="Picture 15">
              <a:extLst>
                <a:ext uri="{FF2B5EF4-FFF2-40B4-BE49-F238E27FC236}">
                  <a16:creationId xmlns:a16="http://schemas.microsoft.com/office/drawing/2014/main" id="{5DAA0032-C160-4FD8-91C8-4D4A5987A0E0}"/>
                </a:ext>
              </a:extLst>
            </p:cNvPr>
            <p:cNvPicPr>
              <a:picLocks noChangeAspect="1"/>
            </p:cNvPicPr>
            <p:nvPr/>
          </p:nvPicPr>
          <p:blipFill>
            <a:blip r:embed="rId2"/>
            <a:stretch>
              <a:fillRect/>
            </a:stretch>
          </p:blipFill>
          <p:spPr>
            <a:xfrm>
              <a:off x="6137028" y="0"/>
              <a:ext cx="6057900" cy="3122410"/>
            </a:xfrm>
            <a:prstGeom prst="rect">
              <a:avLst/>
            </a:prstGeom>
          </p:spPr>
        </p:pic>
        <p:pic>
          <p:nvPicPr>
            <p:cNvPr id="17" name="Picture 16">
              <a:extLst>
                <a:ext uri="{FF2B5EF4-FFF2-40B4-BE49-F238E27FC236}">
                  <a16:creationId xmlns:a16="http://schemas.microsoft.com/office/drawing/2014/main" id="{1773D90D-B46F-490E-96EE-4C2845C83AF3}"/>
                </a:ext>
              </a:extLst>
            </p:cNvPr>
            <p:cNvPicPr>
              <a:picLocks noChangeAspect="1"/>
            </p:cNvPicPr>
            <p:nvPr/>
          </p:nvPicPr>
          <p:blipFill>
            <a:blip r:embed="rId2"/>
            <a:stretch>
              <a:fillRect/>
            </a:stretch>
          </p:blipFill>
          <p:spPr>
            <a:xfrm>
              <a:off x="0" y="3201538"/>
              <a:ext cx="6057900" cy="3122410"/>
            </a:xfrm>
            <a:prstGeom prst="rect">
              <a:avLst/>
            </a:prstGeom>
          </p:spPr>
        </p:pic>
        <p:pic>
          <p:nvPicPr>
            <p:cNvPr id="18" name="Picture 17">
              <a:extLst>
                <a:ext uri="{FF2B5EF4-FFF2-40B4-BE49-F238E27FC236}">
                  <a16:creationId xmlns:a16="http://schemas.microsoft.com/office/drawing/2014/main" id="{614F3B9C-47BB-4354-A8E7-BEF439889764}"/>
                </a:ext>
              </a:extLst>
            </p:cNvPr>
            <p:cNvPicPr>
              <a:picLocks noChangeAspect="1"/>
            </p:cNvPicPr>
            <p:nvPr/>
          </p:nvPicPr>
          <p:blipFill>
            <a:blip r:embed="rId2"/>
            <a:stretch>
              <a:fillRect/>
            </a:stretch>
          </p:blipFill>
          <p:spPr>
            <a:xfrm>
              <a:off x="6137028" y="3201538"/>
              <a:ext cx="6057900" cy="3122410"/>
            </a:xfrm>
            <a:prstGeom prst="rect">
              <a:avLst/>
            </a:prstGeom>
          </p:spPr>
        </p:pic>
      </p:grpSp>
      <p:grpSp>
        <p:nvGrpSpPr>
          <p:cNvPr id="19" name="Group 18">
            <a:extLst>
              <a:ext uri="{FF2B5EF4-FFF2-40B4-BE49-F238E27FC236}">
                <a16:creationId xmlns:a16="http://schemas.microsoft.com/office/drawing/2014/main" id="{35D9F9CA-378F-44B3-82CD-A8D990F145A2}"/>
              </a:ext>
            </a:extLst>
          </p:cNvPr>
          <p:cNvGrpSpPr/>
          <p:nvPr/>
        </p:nvGrpSpPr>
        <p:grpSpPr>
          <a:xfrm>
            <a:off x="6077514" y="3258959"/>
            <a:ext cx="4464294" cy="2315058"/>
            <a:chOff x="0" y="0"/>
            <a:chExt cx="12194928" cy="6323948"/>
          </a:xfrm>
        </p:grpSpPr>
        <p:pic>
          <p:nvPicPr>
            <p:cNvPr id="20" name="Picture 19">
              <a:extLst>
                <a:ext uri="{FF2B5EF4-FFF2-40B4-BE49-F238E27FC236}">
                  <a16:creationId xmlns:a16="http://schemas.microsoft.com/office/drawing/2014/main" id="{EB0B913D-41CB-462E-B03F-C848536FEE5D}"/>
                </a:ext>
              </a:extLst>
            </p:cNvPr>
            <p:cNvPicPr>
              <a:picLocks noChangeAspect="1"/>
            </p:cNvPicPr>
            <p:nvPr/>
          </p:nvPicPr>
          <p:blipFill>
            <a:blip r:embed="rId2"/>
            <a:stretch>
              <a:fillRect/>
            </a:stretch>
          </p:blipFill>
          <p:spPr>
            <a:xfrm>
              <a:off x="0" y="0"/>
              <a:ext cx="6057900" cy="3122410"/>
            </a:xfrm>
            <a:prstGeom prst="rect">
              <a:avLst/>
            </a:prstGeom>
          </p:spPr>
        </p:pic>
        <p:pic>
          <p:nvPicPr>
            <p:cNvPr id="21" name="Picture 20">
              <a:extLst>
                <a:ext uri="{FF2B5EF4-FFF2-40B4-BE49-F238E27FC236}">
                  <a16:creationId xmlns:a16="http://schemas.microsoft.com/office/drawing/2014/main" id="{FDD414B1-9F3F-453B-BD73-ABFCCBB561EB}"/>
                </a:ext>
              </a:extLst>
            </p:cNvPr>
            <p:cNvPicPr>
              <a:picLocks noChangeAspect="1"/>
            </p:cNvPicPr>
            <p:nvPr/>
          </p:nvPicPr>
          <p:blipFill>
            <a:blip r:embed="rId2"/>
            <a:stretch>
              <a:fillRect/>
            </a:stretch>
          </p:blipFill>
          <p:spPr>
            <a:xfrm>
              <a:off x="6137028" y="0"/>
              <a:ext cx="6057900" cy="3122410"/>
            </a:xfrm>
            <a:prstGeom prst="rect">
              <a:avLst/>
            </a:prstGeom>
          </p:spPr>
        </p:pic>
        <p:pic>
          <p:nvPicPr>
            <p:cNvPr id="22" name="Picture 21">
              <a:extLst>
                <a:ext uri="{FF2B5EF4-FFF2-40B4-BE49-F238E27FC236}">
                  <a16:creationId xmlns:a16="http://schemas.microsoft.com/office/drawing/2014/main" id="{B6DE5EEC-B22B-4543-8E85-861EF4692DC9}"/>
                </a:ext>
              </a:extLst>
            </p:cNvPr>
            <p:cNvPicPr>
              <a:picLocks noChangeAspect="1"/>
            </p:cNvPicPr>
            <p:nvPr/>
          </p:nvPicPr>
          <p:blipFill>
            <a:blip r:embed="rId2"/>
            <a:stretch>
              <a:fillRect/>
            </a:stretch>
          </p:blipFill>
          <p:spPr>
            <a:xfrm>
              <a:off x="0" y="3201538"/>
              <a:ext cx="6057900" cy="3122410"/>
            </a:xfrm>
            <a:prstGeom prst="rect">
              <a:avLst/>
            </a:prstGeom>
          </p:spPr>
        </p:pic>
        <p:pic>
          <p:nvPicPr>
            <p:cNvPr id="23" name="Picture 22">
              <a:extLst>
                <a:ext uri="{FF2B5EF4-FFF2-40B4-BE49-F238E27FC236}">
                  <a16:creationId xmlns:a16="http://schemas.microsoft.com/office/drawing/2014/main" id="{37427B26-BFD6-437C-856A-DF9521E8F3C3}"/>
                </a:ext>
              </a:extLst>
            </p:cNvPr>
            <p:cNvPicPr>
              <a:picLocks noChangeAspect="1"/>
            </p:cNvPicPr>
            <p:nvPr/>
          </p:nvPicPr>
          <p:blipFill>
            <a:blip r:embed="rId2"/>
            <a:stretch>
              <a:fillRect/>
            </a:stretch>
          </p:blipFill>
          <p:spPr>
            <a:xfrm>
              <a:off x="6137028" y="3201538"/>
              <a:ext cx="6057900" cy="3122410"/>
            </a:xfrm>
            <a:prstGeom prst="rect">
              <a:avLst/>
            </a:prstGeom>
          </p:spPr>
        </p:pic>
      </p:grpSp>
      <p:grpSp>
        <p:nvGrpSpPr>
          <p:cNvPr id="24" name="Group 23">
            <a:extLst>
              <a:ext uri="{FF2B5EF4-FFF2-40B4-BE49-F238E27FC236}">
                <a16:creationId xmlns:a16="http://schemas.microsoft.com/office/drawing/2014/main" id="{4AEC2122-A8B3-4DA4-B9C0-8CB2AA06DE9F}"/>
              </a:ext>
            </a:extLst>
          </p:cNvPr>
          <p:cNvGrpSpPr/>
          <p:nvPr/>
        </p:nvGrpSpPr>
        <p:grpSpPr>
          <a:xfrm>
            <a:off x="1522705" y="5630058"/>
            <a:ext cx="4464294" cy="239368"/>
            <a:chOff x="0" y="0"/>
            <a:chExt cx="12194928" cy="653871"/>
          </a:xfrm>
        </p:grpSpPr>
        <p:pic>
          <p:nvPicPr>
            <p:cNvPr id="25" name="Picture 24">
              <a:extLst>
                <a:ext uri="{FF2B5EF4-FFF2-40B4-BE49-F238E27FC236}">
                  <a16:creationId xmlns:a16="http://schemas.microsoft.com/office/drawing/2014/main" id="{81741384-CC50-415A-A704-A3508F801BDD}"/>
                </a:ext>
              </a:extLst>
            </p:cNvPr>
            <p:cNvPicPr>
              <a:picLocks noChangeAspect="1"/>
            </p:cNvPicPr>
            <p:nvPr/>
          </p:nvPicPr>
          <p:blipFill rotWithShape="1">
            <a:blip r:embed="rId2"/>
            <a:srcRect b="79059"/>
            <a:stretch/>
          </p:blipFill>
          <p:spPr>
            <a:xfrm>
              <a:off x="0" y="0"/>
              <a:ext cx="6057901" cy="653871"/>
            </a:xfrm>
            <a:prstGeom prst="rect">
              <a:avLst/>
            </a:prstGeom>
          </p:spPr>
        </p:pic>
        <p:pic>
          <p:nvPicPr>
            <p:cNvPr id="26" name="Picture 25">
              <a:extLst>
                <a:ext uri="{FF2B5EF4-FFF2-40B4-BE49-F238E27FC236}">
                  <a16:creationId xmlns:a16="http://schemas.microsoft.com/office/drawing/2014/main" id="{813E5C59-BE21-4FA1-98B8-F1D32E5F69A9}"/>
                </a:ext>
              </a:extLst>
            </p:cNvPr>
            <p:cNvPicPr>
              <a:picLocks noChangeAspect="1"/>
            </p:cNvPicPr>
            <p:nvPr/>
          </p:nvPicPr>
          <p:blipFill rotWithShape="1">
            <a:blip r:embed="rId2"/>
            <a:srcRect b="79059"/>
            <a:stretch/>
          </p:blipFill>
          <p:spPr>
            <a:xfrm>
              <a:off x="6137027" y="2"/>
              <a:ext cx="6057901" cy="653869"/>
            </a:xfrm>
            <a:prstGeom prst="rect">
              <a:avLst/>
            </a:prstGeom>
          </p:spPr>
        </p:pic>
      </p:grpSp>
      <p:grpSp>
        <p:nvGrpSpPr>
          <p:cNvPr id="29" name="Group 28">
            <a:extLst>
              <a:ext uri="{FF2B5EF4-FFF2-40B4-BE49-F238E27FC236}">
                <a16:creationId xmlns:a16="http://schemas.microsoft.com/office/drawing/2014/main" id="{3B8FADE3-EE1E-4178-8DBF-C5EDCC4D6E69}"/>
              </a:ext>
            </a:extLst>
          </p:cNvPr>
          <p:cNvGrpSpPr/>
          <p:nvPr/>
        </p:nvGrpSpPr>
        <p:grpSpPr>
          <a:xfrm>
            <a:off x="6077623" y="5630059"/>
            <a:ext cx="4464294" cy="239368"/>
            <a:chOff x="0" y="0"/>
            <a:chExt cx="12194928" cy="653871"/>
          </a:xfrm>
        </p:grpSpPr>
        <p:pic>
          <p:nvPicPr>
            <p:cNvPr id="30" name="Picture 29">
              <a:extLst>
                <a:ext uri="{FF2B5EF4-FFF2-40B4-BE49-F238E27FC236}">
                  <a16:creationId xmlns:a16="http://schemas.microsoft.com/office/drawing/2014/main" id="{C15A5F5B-D914-4204-9D94-88848F705158}"/>
                </a:ext>
              </a:extLst>
            </p:cNvPr>
            <p:cNvPicPr>
              <a:picLocks noChangeAspect="1"/>
            </p:cNvPicPr>
            <p:nvPr/>
          </p:nvPicPr>
          <p:blipFill rotWithShape="1">
            <a:blip r:embed="rId2"/>
            <a:srcRect b="79059"/>
            <a:stretch/>
          </p:blipFill>
          <p:spPr>
            <a:xfrm>
              <a:off x="0" y="0"/>
              <a:ext cx="6057901" cy="653871"/>
            </a:xfrm>
            <a:prstGeom prst="rect">
              <a:avLst/>
            </a:prstGeom>
          </p:spPr>
        </p:pic>
        <p:pic>
          <p:nvPicPr>
            <p:cNvPr id="31" name="Picture 30">
              <a:extLst>
                <a:ext uri="{FF2B5EF4-FFF2-40B4-BE49-F238E27FC236}">
                  <a16:creationId xmlns:a16="http://schemas.microsoft.com/office/drawing/2014/main" id="{19A2C1FB-75C3-4D7B-A7CD-C4DBD475FDEE}"/>
                </a:ext>
              </a:extLst>
            </p:cNvPr>
            <p:cNvPicPr>
              <a:picLocks noChangeAspect="1"/>
            </p:cNvPicPr>
            <p:nvPr/>
          </p:nvPicPr>
          <p:blipFill rotWithShape="1">
            <a:blip r:embed="rId2"/>
            <a:srcRect b="79059"/>
            <a:stretch/>
          </p:blipFill>
          <p:spPr>
            <a:xfrm>
              <a:off x="6137027" y="2"/>
              <a:ext cx="6057901" cy="653869"/>
            </a:xfrm>
            <a:prstGeom prst="rect">
              <a:avLst/>
            </a:prstGeom>
          </p:spPr>
        </p:pic>
      </p:grpSp>
    </p:spTree>
    <p:extLst>
      <p:ext uri="{BB962C8B-B14F-4D97-AF65-F5344CB8AC3E}">
        <p14:creationId xmlns:p14="http://schemas.microsoft.com/office/powerpoint/2010/main" val="224876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7B5954-2F1C-466C-8452-418AADE6CCE5}"/>
              </a:ext>
            </a:extLst>
          </p:cNvPr>
          <p:cNvGrpSpPr/>
          <p:nvPr/>
        </p:nvGrpSpPr>
        <p:grpSpPr>
          <a:xfrm>
            <a:off x="1537188" y="857251"/>
            <a:ext cx="4543426" cy="2365196"/>
            <a:chOff x="17584" y="0"/>
            <a:chExt cx="12006160" cy="6250111"/>
          </a:xfrm>
        </p:grpSpPr>
        <p:grpSp>
          <p:nvGrpSpPr>
            <p:cNvPr id="8" name="Group 7">
              <a:extLst>
                <a:ext uri="{FF2B5EF4-FFF2-40B4-BE49-F238E27FC236}">
                  <a16:creationId xmlns:a16="http://schemas.microsoft.com/office/drawing/2014/main" id="{E111707C-3D4F-418A-9893-9424B2F32283}"/>
                </a:ext>
              </a:extLst>
            </p:cNvPr>
            <p:cNvGrpSpPr/>
            <p:nvPr/>
          </p:nvGrpSpPr>
          <p:grpSpPr>
            <a:xfrm>
              <a:off x="17584" y="0"/>
              <a:ext cx="5952392" cy="3086744"/>
              <a:chOff x="0" y="0"/>
              <a:chExt cx="12194928" cy="6323948"/>
            </a:xfrm>
          </p:grpSpPr>
          <p:pic>
            <p:nvPicPr>
              <p:cNvPr id="4" name="Picture 3">
                <a:extLst>
                  <a:ext uri="{FF2B5EF4-FFF2-40B4-BE49-F238E27FC236}">
                    <a16:creationId xmlns:a16="http://schemas.microsoft.com/office/drawing/2014/main" id="{6EF6965C-DD2C-444E-9E34-7E4D5BD43AC4}"/>
                  </a:ext>
                </a:extLst>
              </p:cNvPr>
              <p:cNvPicPr>
                <a:picLocks noChangeAspect="1"/>
              </p:cNvPicPr>
              <p:nvPr/>
            </p:nvPicPr>
            <p:blipFill>
              <a:blip r:embed="rId3"/>
              <a:stretch>
                <a:fillRect/>
              </a:stretch>
            </p:blipFill>
            <p:spPr>
              <a:xfrm>
                <a:off x="0" y="0"/>
                <a:ext cx="6057900" cy="3122410"/>
              </a:xfrm>
              <a:prstGeom prst="rect">
                <a:avLst/>
              </a:prstGeom>
            </p:spPr>
          </p:pic>
          <p:pic>
            <p:nvPicPr>
              <p:cNvPr id="5" name="Picture 4">
                <a:extLst>
                  <a:ext uri="{FF2B5EF4-FFF2-40B4-BE49-F238E27FC236}">
                    <a16:creationId xmlns:a16="http://schemas.microsoft.com/office/drawing/2014/main" id="{2706638C-216D-41EB-BC89-57892096A250}"/>
                  </a:ext>
                </a:extLst>
              </p:cNvPr>
              <p:cNvPicPr>
                <a:picLocks noChangeAspect="1"/>
              </p:cNvPicPr>
              <p:nvPr/>
            </p:nvPicPr>
            <p:blipFill>
              <a:blip r:embed="rId3"/>
              <a:stretch>
                <a:fillRect/>
              </a:stretch>
            </p:blipFill>
            <p:spPr>
              <a:xfrm>
                <a:off x="6137028" y="0"/>
                <a:ext cx="6057900" cy="3122410"/>
              </a:xfrm>
              <a:prstGeom prst="rect">
                <a:avLst/>
              </a:prstGeom>
            </p:spPr>
          </p:pic>
          <p:pic>
            <p:nvPicPr>
              <p:cNvPr id="6" name="Picture 5">
                <a:extLst>
                  <a:ext uri="{FF2B5EF4-FFF2-40B4-BE49-F238E27FC236}">
                    <a16:creationId xmlns:a16="http://schemas.microsoft.com/office/drawing/2014/main" id="{0DE99794-9CEB-46C4-B0FA-32CE75ED7BBA}"/>
                  </a:ext>
                </a:extLst>
              </p:cNvPr>
              <p:cNvPicPr>
                <a:picLocks noChangeAspect="1"/>
              </p:cNvPicPr>
              <p:nvPr/>
            </p:nvPicPr>
            <p:blipFill>
              <a:blip r:embed="rId3"/>
              <a:stretch>
                <a:fillRect/>
              </a:stretch>
            </p:blipFill>
            <p:spPr>
              <a:xfrm>
                <a:off x="0" y="3201538"/>
                <a:ext cx="6057900" cy="3122410"/>
              </a:xfrm>
              <a:prstGeom prst="rect">
                <a:avLst/>
              </a:prstGeom>
            </p:spPr>
          </p:pic>
          <p:pic>
            <p:nvPicPr>
              <p:cNvPr id="7" name="Picture 6">
                <a:extLst>
                  <a:ext uri="{FF2B5EF4-FFF2-40B4-BE49-F238E27FC236}">
                    <a16:creationId xmlns:a16="http://schemas.microsoft.com/office/drawing/2014/main" id="{3148BD0D-75BB-4039-B3AA-4B6BFE7A488E}"/>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9" name="Group 8">
              <a:extLst>
                <a:ext uri="{FF2B5EF4-FFF2-40B4-BE49-F238E27FC236}">
                  <a16:creationId xmlns:a16="http://schemas.microsoft.com/office/drawing/2014/main" id="{AD1F8343-F1F8-4FA4-93AA-FCFEAA483A24}"/>
                </a:ext>
              </a:extLst>
            </p:cNvPr>
            <p:cNvGrpSpPr/>
            <p:nvPr/>
          </p:nvGrpSpPr>
          <p:grpSpPr>
            <a:xfrm>
              <a:off x="6060833" y="19311"/>
              <a:ext cx="5952392" cy="3086744"/>
              <a:chOff x="0" y="0"/>
              <a:chExt cx="12194928" cy="6323948"/>
            </a:xfrm>
          </p:grpSpPr>
          <p:pic>
            <p:nvPicPr>
              <p:cNvPr id="10" name="Picture 9">
                <a:extLst>
                  <a:ext uri="{FF2B5EF4-FFF2-40B4-BE49-F238E27FC236}">
                    <a16:creationId xmlns:a16="http://schemas.microsoft.com/office/drawing/2014/main" id="{60E699F3-A462-44A6-9BD8-105B4378B345}"/>
                  </a:ext>
                </a:extLst>
              </p:cNvPr>
              <p:cNvPicPr>
                <a:picLocks noChangeAspect="1"/>
              </p:cNvPicPr>
              <p:nvPr/>
            </p:nvPicPr>
            <p:blipFill>
              <a:blip r:embed="rId3"/>
              <a:stretch>
                <a:fillRect/>
              </a:stretch>
            </p:blipFill>
            <p:spPr>
              <a:xfrm>
                <a:off x="0" y="0"/>
                <a:ext cx="6057900" cy="3122410"/>
              </a:xfrm>
              <a:prstGeom prst="rect">
                <a:avLst/>
              </a:prstGeom>
            </p:spPr>
          </p:pic>
          <p:pic>
            <p:nvPicPr>
              <p:cNvPr id="11" name="Picture 10">
                <a:extLst>
                  <a:ext uri="{FF2B5EF4-FFF2-40B4-BE49-F238E27FC236}">
                    <a16:creationId xmlns:a16="http://schemas.microsoft.com/office/drawing/2014/main" id="{0315189C-EFCF-4DC2-A4FF-C97C33C2338A}"/>
                  </a:ext>
                </a:extLst>
              </p:cNvPr>
              <p:cNvPicPr>
                <a:picLocks noChangeAspect="1"/>
              </p:cNvPicPr>
              <p:nvPr/>
            </p:nvPicPr>
            <p:blipFill>
              <a:blip r:embed="rId3"/>
              <a:stretch>
                <a:fillRect/>
              </a:stretch>
            </p:blipFill>
            <p:spPr>
              <a:xfrm>
                <a:off x="6137028" y="0"/>
                <a:ext cx="6057900" cy="3122410"/>
              </a:xfrm>
              <a:prstGeom prst="rect">
                <a:avLst/>
              </a:prstGeom>
            </p:spPr>
          </p:pic>
          <p:pic>
            <p:nvPicPr>
              <p:cNvPr id="12" name="Picture 11">
                <a:extLst>
                  <a:ext uri="{FF2B5EF4-FFF2-40B4-BE49-F238E27FC236}">
                    <a16:creationId xmlns:a16="http://schemas.microsoft.com/office/drawing/2014/main" id="{5915A09F-1C72-4D78-9A28-3EA76822C1AB}"/>
                  </a:ext>
                </a:extLst>
              </p:cNvPr>
              <p:cNvPicPr>
                <a:picLocks noChangeAspect="1"/>
              </p:cNvPicPr>
              <p:nvPr/>
            </p:nvPicPr>
            <p:blipFill>
              <a:blip r:embed="rId3"/>
              <a:stretch>
                <a:fillRect/>
              </a:stretch>
            </p:blipFill>
            <p:spPr>
              <a:xfrm>
                <a:off x="0" y="3201538"/>
                <a:ext cx="6057900" cy="3122410"/>
              </a:xfrm>
              <a:prstGeom prst="rect">
                <a:avLst/>
              </a:prstGeom>
            </p:spPr>
          </p:pic>
          <p:pic>
            <p:nvPicPr>
              <p:cNvPr id="13" name="Picture 12">
                <a:extLst>
                  <a:ext uri="{FF2B5EF4-FFF2-40B4-BE49-F238E27FC236}">
                    <a16:creationId xmlns:a16="http://schemas.microsoft.com/office/drawing/2014/main" id="{FF2A2055-79EC-402B-B30F-AFCBBACFE455}"/>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14" name="Group 13">
              <a:extLst>
                <a:ext uri="{FF2B5EF4-FFF2-40B4-BE49-F238E27FC236}">
                  <a16:creationId xmlns:a16="http://schemas.microsoft.com/office/drawing/2014/main" id="{AEE7E921-9694-468A-A3B8-E1B616C2D99E}"/>
                </a:ext>
              </a:extLst>
            </p:cNvPr>
            <p:cNvGrpSpPr/>
            <p:nvPr/>
          </p:nvGrpSpPr>
          <p:grpSpPr>
            <a:xfrm>
              <a:off x="28103" y="3144056"/>
              <a:ext cx="5952392" cy="3086744"/>
              <a:chOff x="0" y="0"/>
              <a:chExt cx="12194928" cy="6323948"/>
            </a:xfrm>
          </p:grpSpPr>
          <p:pic>
            <p:nvPicPr>
              <p:cNvPr id="15" name="Picture 14">
                <a:extLst>
                  <a:ext uri="{FF2B5EF4-FFF2-40B4-BE49-F238E27FC236}">
                    <a16:creationId xmlns:a16="http://schemas.microsoft.com/office/drawing/2014/main" id="{CFECB4B0-4CB3-4A69-9EE2-9B33681CE097}"/>
                  </a:ext>
                </a:extLst>
              </p:cNvPr>
              <p:cNvPicPr>
                <a:picLocks noChangeAspect="1"/>
              </p:cNvPicPr>
              <p:nvPr/>
            </p:nvPicPr>
            <p:blipFill>
              <a:blip r:embed="rId3"/>
              <a:stretch>
                <a:fillRect/>
              </a:stretch>
            </p:blipFill>
            <p:spPr>
              <a:xfrm>
                <a:off x="0" y="0"/>
                <a:ext cx="6057900" cy="3122410"/>
              </a:xfrm>
              <a:prstGeom prst="rect">
                <a:avLst/>
              </a:prstGeom>
            </p:spPr>
          </p:pic>
          <p:pic>
            <p:nvPicPr>
              <p:cNvPr id="16" name="Picture 15">
                <a:extLst>
                  <a:ext uri="{FF2B5EF4-FFF2-40B4-BE49-F238E27FC236}">
                    <a16:creationId xmlns:a16="http://schemas.microsoft.com/office/drawing/2014/main" id="{5DAA0032-C160-4FD8-91C8-4D4A5987A0E0}"/>
                  </a:ext>
                </a:extLst>
              </p:cNvPr>
              <p:cNvPicPr>
                <a:picLocks noChangeAspect="1"/>
              </p:cNvPicPr>
              <p:nvPr/>
            </p:nvPicPr>
            <p:blipFill>
              <a:blip r:embed="rId3"/>
              <a:stretch>
                <a:fillRect/>
              </a:stretch>
            </p:blipFill>
            <p:spPr>
              <a:xfrm>
                <a:off x="6137028" y="0"/>
                <a:ext cx="6057900" cy="3122410"/>
              </a:xfrm>
              <a:prstGeom prst="rect">
                <a:avLst/>
              </a:prstGeom>
            </p:spPr>
          </p:pic>
          <p:pic>
            <p:nvPicPr>
              <p:cNvPr id="17" name="Picture 16">
                <a:extLst>
                  <a:ext uri="{FF2B5EF4-FFF2-40B4-BE49-F238E27FC236}">
                    <a16:creationId xmlns:a16="http://schemas.microsoft.com/office/drawing/2014/main" id="{1773D90D-B46F-490E-96EE-4C2845C83AF3}"/>
                  </a:ext>
                </a:extLst>
              </p:cNvPr>
              <p:cNvPicPr>
                <a:picLocks noChangeAspect="1"/>
              </p:cNvPicPr>
              <p:nvPr/>
            </p:nvPicPr>
            <p:blipFill>
              <a:blip r:embed="rId3"/>
              <a:stretch>
                <a:fillRect/>
              </a:stretch>
            </p:blipFill>
            <p:spPr>
              <a:xfrm>
                <a:off x="0" y="3201538"/>
                <a:ext cx="6057900" cy="3122410"/>
              </a:xfrm>
              <a:prstGeom prst="rect">
                <a:avLst/>
              </a:prstGeom>
            </p:spPr>
          </p:pic>
          <p:pic>
            <p:nvPicPr>
              <p:cNvPr id="18" name="Picture 17">
                <a:extLst>
                  <a:ext uri="{FF2B5EF4-FFF2-40B4-BE49-F238E27FC236}">
                    <a16:creationId xmlns:a16="http://schemas.microsoft.com/office/drawing/2014/main" id="{614F3B9C-47BB-4354-A8E7-BEF439889764}"/>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19" name="Group 18">
              <a:extLst>
                <a:ext uri="{FF2B5EF4-FFF2-40B4-BE49-F238E27FC236}">
                  <a16:creationId xmlns:a16="http://schemas.microsoft.com/office/drawing/2014/main" id="{35D9F9CA-378F-44B3-82CD-A8D990F145A2}"/>
                </a:ext>
              </a:extLst>
            </p:cNvPr>
            <p:cNvGrpSpPr/>
            <p:nvPr/>
          </p:nvGrpSpPr>
          <p:grpSpPr>
            <a:xfrm>
              <a:off x="6071352" y="3163367"/>
              <a:ext cx="5952392" cy="3086744"/>
              <a:chOff x="0" y="0"/>
              <a:chExt cx="12194928" cy="6323948"/>
            </a:xfrm>
          </p:grpSpPr>
          <p:pic>
            <p:nvPicPr>
              <p:cNvPr id="20" name="Picture 19">
                <a:extLst>
                  <a:ext uri="{FF2B5EF4-FFF2-40B4-BE49-F238E27FC236}">
                    <a16:creationId xmlns:a16="http://schemas.microsoft.com/office/drawing/2014/main" id="{EB0B913D-41CB-462E-B03F-C848536FEE5D}"/>
                  </a:ext>
                </a:extLst>
              </p:cNvPr>
              <p:cNvPicPr>
                <a:picLocks noChangeAspect="1"/>
              </p:cNvPicPr>
              <p:nvPr/>
            </p:nvPicPr>
            <p:blipFill>
              <a:blip r:embed="rId3"/>
              <a:stretch>
                <a:fillRect/>
              </a:stretch>
            </p:blipFill>
            <p:spPr>
              <a:xfrm>
                <a:off x="0" y="0"/>
                <a:ext cx="6057900" cy="3122410"/>
              </a:xfrm>
              <a:prstGeom prst="rect">
                <a:avLst/>
              </a:prstGeom>
            </p:spPr>
          </p:pic>
          <p:pic>
            <p:nvPicPr>
              <p:cNvPr id="21" name="Picture 20">
                <a:extLst>
                  <a:ext uri="{FF2B5EF4-FFF2-40B4-BE49-F238E27FC236}">
                    <a16:creationId xmlns:a16="http://schemas.microsoft.com/office/drawing/2014/main" id="{FDD414B1-9F3F-453B-BD73-ABFCCBB561EB}"/>
                  </a:ext>
                </a:extLst>
              </p:cNvPr>
              <p:cNvPicPr>
                <a:picLocks noChangeAspect="1"/>
              </p:cNvPicPr>
              <p:nvPr/>
            </p:nvPicPr>
            <p:blipFill>
              <a:blip r:embed="rId3"/>
              <a:stretch>
                <a:fillRect/>
              </a:stretch>
            </p:blipFill>
            <p:spPr>
              <a:xfrm>
                <a:off x="6137028" y="0"/>
                <a:ext cx="6057900" cy="3122410"/>
              </a:xfrm>
              <a:prstGeom prst="rect">
                <a:avLst/>
              </a:prstGeom>
            </p:spPr>
          </p:pic>
          <p:pic>
            <p:nvPicPr>
              <p:cNvPr id="22" name="Picture 21">
                <a:extLst>
                  <a:ext uri="{FF2B5EF4-FFF2-40B4-BE49-F238E27FC236}">
                    <a16:creationId xmlns:a16="http://schemas.microsoft.com/office/drawing/2014/main" id="{B6DE5EEC-B22B-4543-8E85-861EF4692DC9}"/>
                  </a:ext>
                </a:extLst>
              </p:cNvPr>
              <p:cNvPicPr>
                <a:picLocks noChangeAspect="1"/>
              </p:cNvPicPr>
              <p:nvPr/>
            </p:nvPicPr>
            <p:blipFill>
              <a:blip r:embed="rId3"/>
              <a:stretch>
                <a:fillRect/>
              </a:stretch>
            </p:blipFill>
            <p:spPr>
              <a:xfrm>
                <a:off x="0" y="3201538"/>
                <a:ext cx="6057900" cy="3122410"/>
              </a:xfrm>
              <a:prstGeom prst="rect">
                <a:avLst/>
              </a:prstGeom>
            </p:spPr>
          </p:pic>
          <p:pic>
            <p:nvPicPr>
              <p:cNvPr id="23" name="Picture 22">
                <a:extLst>
                  <a:ext uri="{FF2B5EF4-FFF2-40B4-BE49-F238E27FC236}">
                    <a16:creationId xmlns:a16="http://schemas.microsoft.com/office/drawing/2014/main" id="{37427B26-BFD6-437C-856A-DF9521E8F3C3}"/>
                  </a:ext>
                </a:extLst>
              </p:cNvPr>
              <p:cNvPicPr>
                <a:picLocks noChangeAspect="1"/>
              </p:cNvPicPr>
              <p:nvPr/>
            </p:nvPicPr>
            <p:blipFill>
              <a:blip r:embed="rId3"/>
              <a:stretch>
                <a:fillRect/>
              </a:stretch>
            </p:blipFill>
            <p:spPr>
              <a:xfrm>
                <a:off x="6137028" y="3201538"/>
                <a:ext cx="6057900" cy="3122410"/>
              </a:xfrm>
              <a:prstGeom prst="rect">
                <a:avLst/>
              </a:prstGeom>
            </p:spPr>
          </p:pic>
        </p:grpSp>
      </p:grpSp>
      <p:grpSp>
        <p:nvGrpSpPr>
          <p:cNvPr id="24" name="Group 23">
            <a:extLst>
              <a:ext uri="{FF2B5EF4-FFF2-40B4-BE49-F238E27FC236}">
                <a16:creationId xmlns:a16="http://schemas.microsoft.com/office/drawing/2014/main" id="{D32DABC8-F5D0-401A-8765-FC40DC00DE9B}"/>
              </a:ext>
            </a:extLst>
          </p:cNvPr>
          <p:cNvGrpSpPr/>
          <p:nvPr/>
        </p:nvGrpSpPr>
        <p:grpSpPr>
          <a:xfrm>
            <a:off x="6097827" y="863845"/>
            <a:ext cx="4543426" cy="2365196"/>
            <a:chOff x="17584" y="0"/>
            <a:chExt cx="12006160" cy="6250111"/>
          </a:xfrm>
        </p:grpSpPr>
        <p:grpSp>
          <p:nvGrpSpPr>
            <p:cNvPr id="25" name="Group 24">
              <a:extLst>
                <a:ext uri="{FF2B5EF4-FFF2-40B4-BE49-F238E27FC236}">
                  <a16:creationId xmlns:a16="http://schemas.microsoft.com/office/drawing/2014/main" id="{FEC5CF91-ED21-4E7D-9108-34DD6AA2DADF}"/>
                </a:ext>
              </a:extLst>
            </p:cNvPr>
            <p:cNvGrpSpPr/>
            <p:nvPr/>
          </p:nvGrpSpPr>
          <p:grpSpPr>
            <a:xfrm>
              <a:off x="17584" y="0"/>
              <a:ext cx="5952392" cy="3086744"/>
              <a:chOff x="0" y="0"/>
              <a:chExt cx="12194928" cy="6323948"/>
            </a:xfrm>
          </p:grpSpPr>
          <p:pic>
            <p:nvPicPr>
              <p:cNvPr id="41" name="Picture 40">
                <a:extLst>
                  <a:ext uri="{FF2B5EF4-FFF2-40B4-BE49-F238E27FC236}">
                    <a16:creationId xmlns:a16="http://schemas.microsoft.com/office/drawing/2014/main" id="{4D62AEE3-81B1-453F-AC08-5BFEC4FB9693}"/>
                  </a:ext>
                </a:extLst>
              </p:cNvPr>
              <p:cNvPicPr>
                <a:picLocks noChangeAspect="1"/>
              </p:cNvPicPr>
              <p:nvPr/>
            </p:nvPicPr>
            <p:blipFill>
              <a:blip r:embed="rId3"/>
              <a:stretch>
                <a:fillRect/>
              </a:stretch>
            </p:blipFill>
            <p:spPr>
              <a:xfrm>
                <a:off x="0" y="0"/>
                <a:ext cx="6057900" cy="3122410"/>
              </a:xfrm>
              <a:prstGeom prst="rect">
                <a:avLst/>
              </a:prstGeom>
            </p:spPr>
          </p:pic>
          <p:pic>
            <p:nvPicPr>
              <p:cNvPr id="42" name="Picture 41">
                <a:extLst>
                  <a:ext uri="{FF2B5EF4-FFF2-40B4-BE49-F238E27FC236}">
                    <a16:creationId xmlns:a16="http://schemas.microsoft.com/office/drawing/2014/main" id="{1A260CD2-854A-49D4-BC02-C7E3C66E4BFB}"/>
                  </a:ext>
                </a:extLst>
              </p:cNvPr>
              <p:cNvPicPr>
                <a:picLocks noChangeAspect="1"/>
              </p:cNvPicPr>
              <p:nvPr/>
            </p:nvPicPr>
            <p:blipFill>
              <a:blip r:embed="rId3"/>
              <a:stretch>
                <a:fillRect/>
              </a:stretch>
            </p:blipFill>
            <p:spPr>
              <a:xfrm>
                <a:off x="6137028" y="0"/>
                <a:ext cx="6057900" cy="3122410"/>
              </a:xfrm>
              <a:prstGeom prst="rect">
                <a:avLst/>
              </a:prstGeom>
            </p:spPr>
          </p:pic>
          <p:pic>
            <p:nvPicPr>
              <p:cNvPr id="43" name="Picture 42">
                <a:extLst>
                  <a:ext uri="{FF2B5EF4-FFF2-40B4-BE49-F238E27FC236}">
                    <a16:creationId xmlns:a16="http://schemas.microsoft.com/office/drawing/2014/main" id="{2BF82860-6A15-4238-AC64-17BD115650AB}"/>
                  </a:ext>
                </a:extLst>
              </p:cNvPr>
              <p:cNvPicPr>
                <a:picLocks noChangeAspect="1"/>
              </p:cNvPicPr>
              <p:nvPr/>
            </p:nvPicPr>
            <p:blipFill>
              <a:blip r:embed="rId3"/>
              <a:stretch>
                <a:fillRect/>
              </a:stretch>
            </p:blipFill>
            <p:spPr>
              <a:xfrm>
                <a:off x="0" y="3201538"/>
                <a:ext cx="6057900" cy="3122410"/>
              </a:xfrm>
              <a:prstGeom prst="rect">
                <a:avLst/>
              </a:prstGeom>
            </p:spPr>
          </p:pic>
          <p:pic>
            <p:nvPicPr>
              <p:cNvPr id="44" name="Picture 43">
                <a:extLst>
                  <a:ext uri="{FF2B5EF4-FFF2-40B4-BE49-F238E27FC236}">
                    <a16:creationId xmlns:a16="http://schemas.microsoft.com/office/drawing/2014/main" id="{E9F0C18C-E8B0-4A8F-A772-7CE91A10B282}"/>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26" name="Group 25">
              <a:extLst>
                <a:ext uri="{FF2B5EF4-FFF2-40B4-BE49-F238E27FC236}">
                  <a16:creationId xmlns:a16="http://schemas.microsoft.com/office/drawing/2014/main" id="{CFE6C1BE-D9CE-4841-9095-9A39DF4D7B76}"/>
                </a:ext>
              </a:extLst>
            </p:cNvPr>
            <p:cNvGrpSpPr/>
            <p:nvPr/>
          </p:nvGrpSpPr>
          <p:grpSpPr>
            <a:xfrm>
              <a:off x="6060833" y="19311"/>
              <a:ext cx="5952392" cy="3086744"/>
              <a:chOff x="0" y="0"/>
              <a:chExt cx="12194928" cy="6323948"/>
            </a:xfrm>
          </p:grpSpPr>
          <p:pic>
            <p:nvPicPr>
              <p:cNvPr id="37" name="Picture 36">
                <a:extLst>
                  <a:ext uri="{FF2B5EF4-FFF2-40B4-BE49-F238E27FC236}">
                    <a16:creationId xmlns:a16="http://schemas.microsoft.com/office/drawing/2014/main" id="{F1B40D07-56BF-4010-822D-160DBE2170D0}"/>
                  </a:ext>
                </a:extLst>
              </p:cNvPr>
              <p:cNvPicPr>
                <a:picLocks noChangeAspect="1"/>
              </p:cNvPicPr>
              <p:nvPr/>
            </p:nvPicPr>
            <p:blipFill>
              <a:blip r:embed="rId3"/>
              <a:stretch>
                <a:fillRect/>
              </a:stretch>
            </p:blipFill>
            <p:spPr>
              <a:xfrm>
                <a:off x="0" y="0"/>
                <a:ext cx="6057900" cy="3122410"/>
              </a:xfrm>
              <a:prstGeom prst="rect">
                <a:avLst/>
              </a:prstGeom>
            </p:spPr>
          </p:pic>
          <p:pic>
            <p:nvPicPr>
              <p:cNvPr id="38" name="Picture 37">
                <a:extLst>
                  <a:ext uri="{FF2B5EF4-FFF2-40B4-BE49-F238E27FC236}">
                    <a16:creationId xmlns:a16="http://schemas.microsoft.com/office/drawing/2014/main" id="{4F3B6ADB-E28E-471A-8E06-1178AFA843B1}"/>
                  </a:ext>
                </a:extLst>
              </p:cNvPr>
              <p:cNvPicPr>
                <a:picLocks noChangeAspect="1"/>
              </p:cNvPicPr>
              <p:nvPr/>
            </p:nvPicPr>
            <p:blipFill>
              <a:blip r:embed="rId3"/>
              <a:stretch>
                <a:fillRect/>
              </a:stretch>
            </p:blipFill>
            <p:spPr>
              <a:xfrm>
                <a:off x="6137028" y="0"/>
                <a:ext cx="6057900" cy="3122410"/>
              </a:xfrm>
              <a:prstGeom prst="rect">
                <a:avLst/>
              </a:prstGeom>
            </p:spPr>
          </p:pic>
          <p:pic>
            <p:nvPicPr>
              <p:cNvPr id="39" name="Picture 38">
                <a:extLst>
                  <a:ext uri="{FF2B5EF4-FFF2-40B4-BE49-F238E27FC236}">
                    <a16:creationId xmlns:a16="http://schemas.microsoft.com/office/drawing/2014/main" id="{7292E3C0-98FD-4697-8650-C79AA70FE90D}"/>
                  </a:ext>
                </a:extLst>
              </p:cNvPr>
              <p:cNvPicPr>
                <a:picLocks noChangeAspect="1"/>
              </p:cNvPicPr>
              <p:nvPr/>
            </p:nvPicPr>
            <p:blipFill>
              <a:blip r:embed="rId3"/>
              <a:stretch>
                <a:fillRect/>
              </a:stretch>
            </p:blipFill>
            <p:spPr>
              <a:xfrm>
                <a:off x="0" y="3201538"/>
                <a:ext cx="6057900" cy="3122410"/>
              </a:xfrm>
              <a:prstGeom prst="rect">
                <a:avLst/>
              </a:prstGeom>
            </p:spPr>
          </p:pic>
          <p:pic>
            <p:nvPicPr>
              <p:cNvPr id="40" name="Picture 39">
                <a:extLst>
                  <a:ext uri="{FF2B5EF4-FFF2-40B4-BE49-F238E27FC236}">
                    <a16:creationId xmlns:a16="http://schemas.microsoft.com/office/drawing/2014/main" id="{696C949D-090C-454F-BB9A-2277523FDF37}"/>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27" name="Group 26">
              <a:extLst>
                <a:ext uri="{FF2B5EF4-FFF2-40B4-BE49-F238E27FC236}">
                  <a16:creationId xmlns:a16="http://schemas.microsoft.com/office/drawing/2014/main" id="{7CC2669E-57B4-47C2-AEDB-90EF79E6B1DF}"/>
                </a:ext>
              </a:extLst>
            </p:cNvPr>
            <p:cNvGrpSpPr/>
            <p:nvPr/>
          </p:nvGrpSpPr>
          <p:grpSpPr>
            <a:xfrm>
              <a:off x="28103" y="3144056"/>
              <a:ext cx="5952392" cy="3086744"/>
              <a:chOff x="0" y="0"/>
              <a:chExt cx="12194928" cy="6323948"/>
            </a:xfrm>
          </p:grpSpPr>
          <p:pic>
            <p:nvPicPr>
              <p:cNvPr id="33" name="Picture 32">
                <a:extLst>
                  <a:ext uri="{FF2B5EF4-FFF2-40B4-BE49-F238E27FC236}">
                    <a16:creationId xmlns:a16="http://schemas.microsoft.com/office/drawing/2014/main" id="{6F5AD848-0A13-4F67-8707-FAC8AEB17651}"/>
                  </a:ext>
                </a:extLst>
              </p:cNvPr>
              <p:cNvPicPr>
                <a:picLocks noChangeAspect="1"/>
              </p:cNvPicPr>
              <p:nvPr/>
            </p:nvPicPr>
            <p:blipFill>
              <a:blip r:embed="rId3"/>
              <a:stretch>
                <a:fillRect/>
              </a:stretch>
            </p:blipFill>
            <p:spPr>
              <a:xfrm>
                <a:off x="0" y="0"/>
                <a:ext cx="6057900" cy="3122410"/>
              </a:xfrm>
              <a:prstGeom prst="rect">
                <a:avLst/>
              </a:prstGeom>
            </p:spPr>
          </p:pic>
          <p:pic>
            <p:nvPicPr>
              <p:cNvPr id="34" name="Picture 33">
                <a:extLst>
                  <a:ext uri="{FF2B5EF4-FFF2-40B4-BE49-F238E27FC236}">
                    <a16:creationId xmlns:a16="http://schemas.microsoft.com/office/drawing/2014/main" id="{13109A83-9019-4AA6-A531-4D3961815C48}"/>
                  </a:ext>
                </a:extLst>
              </p:cNvPr>
              <p:cNvPicPr>
                <a:picLocks noChangeAspect="1"/>
              </p:cNvPicPr>
              <p:nvPr/>
            </p:nvPicPr>
            <p:blipFill>
              <a:blip r:embed="rId3"/>
              <a:stretch>
                <a:fillRect/>
              </a:stretch>
            </p:blipFill>
            <p:spPr>
              <a:xfrm>
                <a:off x="6137028" y="0"/>
                <a:ext cx="6057900" cy="3122410"/>
              </a:xfrm>
              <a:prstGeom prst="rect">
                <a:avLst/>
              </a:prstGeom>
            </p:spPr>
          </p:pic>
          <p:pic>
            <p:nvPicPr>
              <p:cNvPr id="35" name="Picture 34">
                <a:extLst>
                  <a:ext uri="{FF2B5EF4-FFF2-40B4-BE49-F238E27FC236}">
                    <a16:creationId xmlns:a16="http://schemas.microsoft.com/office/drawing/2014/main" id="{2AA11351-9F89-4673-813A-B266AC72F2B5}"/>
                  </a:ext>
                </a:extLst>
              </p:cNvPr>
              <p:cNvPicPr>
                <a:picLocks noChangeAspect="1"/>
              </p:cNvPicPr>
              <p:nvPr/>
            </p:nvPicPr>
            <p:blipFill>
              <a:blip r:embed="rId3"/>
              <a:stretch>
                <a:fillRect/>
              </a:stretch>
            </p:blipFill>
            <p:spPr>
              <a:xfrm>
                <a:off x="0" y="3201538"/>
                <a:ext cx="6057900" cy="3122410"/>
              </a:xfrm>
              <a:prstGeom prst="rect">
                <a:avLst/>
              </a:prstGeom>
            </p:spPr>
          </p:pic>
          <p:pic>
            <p:nvPicPr>
              <p:cNvPr id="36" name="Picture 35">
                <a:extLst>
                  <a:ext uri="{FF2B5EF4-FFF2-40B4-BE49-F238E27FC236}">
                    <a16:creationId xmlns:a16="http://schemas.microsoft.com/office/drawing/2014/main" id="{3465AAFB-177C-4A81-B608-7E5E8F2E0C17}"/>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28" name="Group 27">
              <a:extLst>
                <a:ext uri="{FF2B5EF4-FFF2-40B4-BE49-F238E27FC236}">
                  <a16:creationId xmlns:a16="http://schemas.microsoft.com/office/drawing/2014/main" id="{40CB1461-560A-425D-93A2-1A65BA3018A5}"/>
                </a:ext>
              </a:extLst>
            </p:cNvPr>
            <p:cNvGrpSpPr/>
            <p:nvPr/>
          </p:nvGrpSpPr>
          <p:grpSpPr>
            <a:xfrm>
              <a:off x="6071352" y="3163367"/>
              <a:ext cx="5952392" cy="3086744"/>
              <a:chOff x="0" y="0"/>
              <a:chExt cx="12194928" cy="6323948"/>
            </a:xfrm>
          </p:grpSpPr>
          <p:pic>
            <p:nvPicPr>
              <p:cNvPr id="29" name="Picture 28">
                <a:extLst>
                  <a:ext uri="{FF2B5EF4-FFF2-40B4-BE49-F238E27FC236}">
                    <a16:creationId xmlns:a16="http://schemas.microsoft.com/office/drawing/2014/main" id="{D3EFB102-674D-46BF-857F-B6D99D2F9988}"/>
                  </a:ext>
                </a:extLst>
              </p:cNvPr>
              <p:cNvPicPr>
                <a:picLocks noChangeAspect="1"/>
              </p:cNvPicPr>
              <p:nvPr/>
            </p:nvPicPr>
            <p:blipFill>
              <a:blip r:embed="rId3"/>
              <a:stretch>
                <a:fillRect/>
              </a:stretch>
            </p:blipFill>
            <p:spPr>
              <a:xfrm>
                <a:off x="0" y="0"/>
                <a:ext cx="6057900" cy="3122410"/>
              </a:xfrm>
              <a:prstGeom prst="rect">
                <a:avLst/>
              </a:prstGeom>
            </p:spPr>
          </p:pic>
          <p:pic>
            <p:nvPicPr>
              <p:cNvPr id="30" name="Picture 29">
                <a:extLst>
                  <a:ext uri="{FF2B5EF4-FFF2-40B4-BE49-F238E27FC236}">
                    <a16:creationId xmlns:a16="http://schemas.microsoft.com/office/drawing/2014/main" id="{8DF8BEC9-07A5-4214-9CAB-F5838CC394AF}"/>
                  </a:ext>
                </a:extLst>
              </p:cNvPr>
              <p:cNvPicPr>
                <a:picLocks noChangeAspect="1"/>
              </p:cNvPicPr>
              <p:nvPr/>
            </p:nvPicPr>
            <p:blipFill>
              <a:blip r:embed="rId3"/>
              <a:stretch>
                <a:fillRect/>
              </a:stretch>
            </p:blipFill>
            <p:spPr>
              <a:xfrm>
                <a:off x="6137028" y="0"/>
                <a:ext cx="6057900" cy="3122410"/>
              </a:xfrm>
              <a:prstGeom prst="rect">
                <a:avLst/>
              </a:prstGeom>
            </p:spPr>
          </p:pic>
          <p:pic>
            <p:nvPicPr>
              <p:cNvPr id="31" name="Picture 30">
                <a:extLst>
                  <a:ext uri="{FF2B5EF4-FFF2-40B4-BE49-F238E27FC236}">
                    <a16:creationId xmlns:a16="http://schemas.microsoft.com/office/drawing/2014/main" id="{A088F295-D614-4DE4-8211-0AE0A2D30C97}"/>
                  </a:ext>
                </a:extLst>
              </p:cNvPr>
              <p:cNvPicPr>
                <a:picLocks noChangeAspect="1"/>
              </p:cNvPicPr>
              <p:nvPr/>
            </p:nvPicPr>
            <p:blipFill>
              <a:blip r:embed="rId3"/>
              <a:stretch>
                <a:fillRect/>
              </a:stretch>
            </p:blipFill>
            <p:spPr>
              <a:xfrm>
                <a:off x="0" y="3201538"/>
                <a:ext cx="6057900" cy="3122410"/>
              </a:xfrm>
              <a:prstGeom prst="rect">
                <a:avLst/>
              </a:prstGeom>
            </p:spPr>
          </p:pic>
          <p:pic>
            <p:nvPicPr>
              <p:cNvPr id="32" name="Picture 31">
                <a:extLst>
                  <a:ext uri="{FF2B5EF4-FFF2-40B4-BE49-F238E27FC236}">
                    <a16:creationId xmlns:a16="http://schemas.microsoft.com/office/drawing/2014/main" id="{D768F674-2E2D-494C-9199-596B3FBBE11B}"/>
                  </a:ext>
                </a:extLst>
              </p:cNvPr>
              <p:cNvPicPr>
                <a:picLocks noChangeAspect="1"/>
              </p:cNvPicPr>
              <p:nvPr/>
            </p:nvPicPr>
            <p:blipFill>
              <a:blip r:embed="rId3"/>
              <a:stretch>
                <a:fillRect/>
              </a:stretch>
            </p:blipFill>
            <p:spPr>
              <a:xfrm>
                <a:off x="6137028" y="3201538"/>
                <a:ext cx="6057900" cy="3122410"/>
              </a:xfrm>
              <a:prstGeom prst="rect">
                <a:avLst/>
              </a:prstGeom>
            </p:spPr>
          </p:pic>
        </p:grpSp>
      </p:grpSp>
      <p:grpSp>
        <p:nvGrpSpPr>
          <p:cNvPr id="45" name="Group 44">
            <a:extLst>
              <a:ext uri="{FF2B5EF4-FFF2-40B4-BE49-F238E27FC236}">
                <a16:creationId xmlns:a16="http://schemas.microsoft.com/office/drawing/2014/main" id="{C1F74BF9-F931-4F9E-80DC-B34DDBD1A120}"/>
              </a:ext>
            </a:extLst>
          </p:cNvPr>
          <p:cNvGrpSpPr/>
          <p:nvPr/>
        </p:nvGrpSpPr>
        <p:grpSpPr>
          <a:xfrm>
            <a:off x="1537188" y="3223639"/>
            <a:ext cx="4543426" cy="2365196"/>
            <a:chOff x="17584" y="0"/>
            <a:chExt cx="12006160" cy="6250111"/>
          </a:xfrm>
        </p:grpSpPr>
        <p:grpSp>
          <p:nvGrpSpPr>
            <p:cNvPr id="46" name="Group 45">
              <a:extLst>
                <a:ext uri="{FF2B5EF4-FFF2-40B4-BE49-F238E27FC236}">
                  <a16:creationId xmlns:a16="http://schemas.microsoft.com/office/drawing/2014/main" id="{225782F0-B7D1-4C6D-A559-A353A468074E}"/>
                </a:ext>
              </a:extLst>
            </p:cNvPr>
            <p:cNvGrpSpPr/>
            <p:nvPr/>
          </p:nvGrpSpPr>
          <p:grpSpPr>
            <a:xfrm>
              <a:off x="17584" y="0"/>
              <a:ext cx="5952392" cy="3086744"/>
              <a:chOff x="0" y="0"/>
              <a:chExt cx="12194928" cy="6323948"/>
            </a:xfrm>
          </p:grpSpPr>
          <p:pic>
            <p:nvPicPr>
              <p:cNvPr id="62" name="Picture 61">
                <a:extLst>
                  <a:ext uri="{FF2B5EF4-FFF2-40B4-BE49-F238E27FC236}">
                    <a16:creationId xmlns:a16="http://schemas.microsoft.com/office/drawing/2014/main" id="{817AC8F3-9D13-43B2-8E83-8247DD8D3DBD}"/>
                  </a:ext>
                </a:extLst>
              </p:cNvPr>
              <p:cNvPicPr>
                <a:picLocks noChangeAspect="1"/>
              </p:cNvPicPr>
              <p:nvPr/>
            </p:nvPicPr>
            <p:blipFill>
              <a:blip r:embed="rId3"/>
              <a:stretch>
                <a:fillRect/>
              </a:stretch>
            </p:blipFill>
            <p:spPr>
              <a:xfrm>
                <a:off x="0" y="0"/>
                <a:ext cx="6057900" cy="3122410"/>
              </a:xfrm>
              <a:prstGeom prst="rect">
                <a:avLst/>
              </a:prstGeom>
            </p:spPr>
          </p:pic>
          <p:pic>
            <p:nvPicPr>
              <p:cNvPr id="63" name="Picture 62">
                <a:extLst>
                  <a:ext uri="{FF2B5EF4-FFF2-40B4-BE49-F238E27FC236}">
                    <a16:creationId xmlns:a16="http://schemas.microsoft.com/office/drawing/2014/main" id="{338CAFFD-CA36-419E-B215-5C4A2CF114A2}"/>
                  </a:ext>
                </a:extLst>
              </p:cNvPr>
              <p:cNvPicPr>
                <a:picLocks noChangeAspect="1"/>
              </p:cNvPicPr>
              <p:nvPr/>
            </p:nvPicPr>
            <p:blipFill>
              <a:blip r:embed="rId3"/>
              <a:stretch>
                <a:fillRect/>
              </a:stretch>
            </p:blipFill>
            <p:spPr>
              <a:xfrm>
                <a:off x="6137028" y="0"/>
                <a:ext cx="6057900" cy="3122410"/>
              </a:xfrm>
              <a:prstGeom prst="rect">
                <a:avLst/>
              </a:prstGeom>
            </p:spPr>
          </p:pic>
          <p:pic>
            <p:nvPicPr>
              <p:cNvPr id="64" name="Picture 63">
                <a:extLst>
                  <a:ext uri="{FF2B5EF4-FFF2-40B4-BE49-F238E27FC236}">
                    <a16:creationId xmlns:a16="http://schemas.microsoft.com/office/drawing/2014/main" id="{A8C76B38-EC4D-4BAA-991E-4B244803E076}"/>
                  </a:ext>
                </a:extLst>
              </p:cNvPr>
              <p:cNvPicPr>
                <a:picLocks noChangeAspect="1"/>
              </p:cNvPicPr>
              <p:nvPr/>
            </p:nvPicPr>
            <p:blipFill>
              <a:blip r:embed="rId3"/>
              <a:stretch>
                <a:fillRect/>
              </a:stretch>
            </p:blipFill>
            <p:spPr>
              <a:xfrm>
                <a:off x="0" y="3201538"/>
                <a:ext cx="6057900" cy="3122410"/>
              </a:xfrm>
              <a:prstGeom prst="rect">
                <a:avLst/>
              </a:prstGeom>
            </p:spPr>
          </p:pic>
          <p:pic>
            <p:nvPicPr>
              <p:cNvPr id="65" name="Picture 64">
                <a:extLst>
                  <a:ext uri="{FF2B5EF4-FFF2-40B4-BE49-F238E27FC236}">
                    <a16:creationId xmlns:a16="http://schemas.microsoft.com/office/drawing/2014/main" id="{91E95511-D6BA-4BC0-A6A3-D90C8D0BB73E}"/>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47" name="Group 46">
              <a:extLst>
                <a:ext uri="{FF2B5EF4-FFF2-40B4-BE49-F238E27FC236}">
                  <a16:creationId xmlns:a16="http://schemas.microsoft.com/office/drawing/2014/main" id="{DE409F97-03BB-40BB-B5D1-7BADA075F039}"/>
                </a:ext>
              </a:extLst>
            </p:cNvPr>
            <p:cNvGrpSpPr/>
            <p:nvPr/>
          </p:nvGrpSpPr>
          <p:grpSpPr>
            <a:xfrm>
              <a:off x="6060833" y="19311"/>
              <a:ext cx="5952392" cy="3086744"/>
              <a:chOff x="0" y="0"/>
              <a:chExt cx="12194928" cy="6323948"/>
            </a:xfrm>
          </p:grpSpPr>
          <p:pic>
            <p:nvPicPr>
              <p:cNvPr id="58" name="Picture 57">
                <a:extLst>
                  <a:ext uri="{FF2B5EF4-FFF2-40B4-BE49-F238E27FC236}">
                    <a16:creationId xmlns:a16="http://schemas.microsoft.com/office/drawing/2014/main" id="{4F419D91-9D7A-48FE-8A19-BE15103D3EB9}"/>
                  </a:ext>
                </a:extLst>
              </p:cNvPr>
              <p:cNvPicPr>
                <a:picLocks noChangeAspect="1"/>
              </p:cNvPicPr>
              <p:nvPr/>
            </p:nvPicPr>
            <p:blipFill>
              <a:blip r:embed="rId3"/>
              <a:stretch>
                <a:fillRect/>
              </a:stretch>
            </p:blipFill>
            <p:spPr>
              <a:xfrm>
                <a:off x="0" y="0"/>
                <a:ext cx="6057900" cy="3122410"/>
              </a:xfrm>
              <a:prstGeom prst="rect">
                <a:avLst/>
              </a:prstGeom>
            </p:spPr>
          </p:pic>
          <p:pic>
            <p:nvPicPr>
              <p:cNvPr id="59" name="Picture 58">
                <a:extLst>
                  <a:ext uri="{FF2B5EF4-FFF2-40B4-BE49-F238E27FC236}">
                    <a16:creationId xmlns:a16="http://schemas.microsoft.com/office/drawing/2014/main" id="{365BE6CB-61CF-42C5-B051-84A17DCAC7BF}"/>
                  </a:ext>
                </a:extLst>
              </p:cNvPr>
              <p:cNvPicPr>
                <a:picLocks noChangeAspect="1"/>
              </p:cNvPicPr>
              <p:nvPr/>
            </p:nvPicPr>
            <p:blipFill>
              <a:blip r:embed="rId3"/>
              <a:stretch>
                <a:fillRect/>
              </a:stretch>
            </p:blipFill>
            <p:spPr>
              <a:xfrm>
                <a:off x="6137028" y="0"/>
                <a:ext cx="6057900" cy="3122410"/>
              </a:xfrm>
              <a:prstGeom prst="rect">
                <a:avLst/>
              </a:prstGeom>
            </p:spPr>
          </p:pic>
          <p:pic>
            <p:nvPicPr>
              <p:cNvPr id="60" name="Picture 59">
                <a:extLst>
                  <a:ext uri="{FF2B5EF4-FFF2-40B4-BE49-F238E27FC236}">
                    <a16:creationId xmlns:a16="http://schemas.microsoft.com/office/drawing/2014/main" id="{94D154DB-A34E-4D18-A244-95CD4A8A5109}"/>
                  </a:ext>
                </a:extLst>
              </p:cNvPr>
              <p:cNvPicPr>
                <a:picLocks noChangeAspect="1"/>
              </p:cNvPicPr>
              <p:nvPr/>
            </p:nvPicPr>
            <p:blipFill>
              <a:blip r:embed="rId3"/>
              <a:stretch>
                <a:fillRect/>
              </a:stretch>
            </p:blipFill>
            <p:spPr>
              <a:xfrm>
                <a:off x="0" y="3201538"/>
                <a:ext cx="6057900" cy="3122410"/>
              </a:xfrm>
              <a:prstGeom prst="rect">
                <a:avLst/>
              </a:prstGeom>
            </p:spPr>
          </p:pic>
          <p:pic>
            <p:nvPicPr>
              <p:cNvPr id="61" name="Picture 60">
                <a:extLst>
                  <a:ext uri="{FF2B5EF4-FFF2-40B4-BE49-F238E27FC236}">
                    <a16:creationId xmlns:a16="http://schemas.microsoft.com/office/drawing/2014/main" id="{47B346D1-9E51-4571-8959-0FF1F7C9C4F3}"/>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48" name="Group 47">
              <a:extLst>
                <a:ext uri="{FF2B5EF4-FFF2-40B4-BE49-F238E27FC236}">
                  <a16:creationId xmlns:a16="http://schemas.microsoft.com/office/drawing/2014/main" id="{6677E0FD-3812-442F-8797-E4BEE0B2D91E}"/>
                </a:ext>
              </a:extLst>
            </p:cNvPr>
            <p:cNvGrpSpPr/>
            <p:nvPr/>
          </p:nvGrpSpPr>
          <p:grpSpPr>
            <a:xfrm>
              <a:off x="28103" y="3144056"/>
              <a:ext cx="5952392" cy="3086744"/>
              <a:chOff x="0" y="0"/>
              <a:chExt cx="12194928" cy="6323948"/>
            </a:xfrm>
          </p:grpSpPr>
          <p:pic>
            <p:nvPicPr>
              <p:cNvPr id="54" name="Picture 53">
                <a:extLst>
                  <a:ext uri="{FF2B5EF4-FFF2-40B4-BE49-F238E27FC236}">
                    <a16:creationId xmlns:a16="http://schemas.microsoft.com/office/drawing/2014/main" id="{32DE7F70-5C96-4968-A73D-7FF0C2828778}"/>
                  </a:ext>
                </a:extLst>
              </p:cNvPr>
              <p:cNvPicPr>
                <a:picLocks noChangeAspect="1"/>
              </p:cNvPicPr>
              <p:nvPr/>
            </p:nvPicPr>
            <p:blipFill>
              <a:blip r:embed="rId3"/>
              <a:stretch>
                <a:fillRect/>
              </a:stretch>
            </p:blipFill>
            <p:spPr>
              <a:xfrm>
                <a:off x="0" y="0"/>
                <a:ext cx="6057900" cy="3122410"/>
              </a:xfrm>
              <a:prstGeom prst="rect">
                <a:avLst/>
              </a:prstGeom>
            </p:spPr>
          </p:pic>
          <p:pic>
            <p:nvPicPr>
              <p:cNvPr id="55" name="Picture 54">
                <a:extLst>
                  <a:ext uri="{FF2B5EF4-FFF2-40B4-BE49-F238E27FC236}">
                    <a16:creationId xmlns:a16="http://schemas.microsoft.com/office/drawing/2014/main" id="{73B9F479-41E2-44E9-AC6A-3114798ADDE9}"/>
                  </a:ext>
                </a:extLst>
              </p:cNvPr>
              <p:cNvPicPr>
                <a:picLocks noChangeAspect="1"/>
              </p:cNvPicPr>
              <p:nvPr/>
            </p:nvPicPr>
            <p:blipFill>
              <a:blip r:embed="rId3"/>
              <a:stretch>
                <a:fillRect/>
              </a:stretch>
            </p:blipFill>
            <p:spPr>
              <a:xfrm>
                <a:off x="6137028" y="0"/>
                <a:ext cx="6057900" cy="3122410"/>
              </a:xfrm>
              <a:prstGeom prst="rect">
                <a:avLst/>
              </a:prstGeom>
            </p:spPr>
          </p:pic>
          <p:pic>
            <p:nvPicPr>
              <p:cNvPr id="56" name="Picture 55">
                <a:extLst>
                  <a:ext uri="{FF2B5EF4-FFF2-40B4-BE49-F238E27FC236}">
                    <a16:creationId xmlns:a16="http://schemas.microsoft.com/office/drawing/2014/main" id="{4D20FE85-A7CB-41B4-9DE6-64ADE3F4F85E}"/>
                  </a:ext>
                </a:extLst>
              </p:cNvPr>
              <p:cNvPicPr>
                <a:picLocks noChangeAspect="1"/>
              </p:cNvPicPr>
              <p:nvPr/>
            </p:nvPicPr>
            <p:blipFill>
              <a:blip r:embed="rId3"/>
              <a:stretch>
                <a:fillRect/>
              </a:stretch>
            </p:blipFill>
            <p:spPr>
              <a:xfrm>
                <a:off x="0" y="3201538"/>
                <a:ext cx="6057900" cy="3122410"/>
              </a:xfrm>
              <a:prstGeom prst="rect">
                <a:avLst/>
              </a:prstGeom>
            </p:spPr>
          </p:pic>
          <p:pic>
            <p:nvPicPr>
              <p:cNvPr id="57" name="Picture 56">
                <a:extLst>
                  <a:ext uri="{FF2B5EF4-FFF2-40B4-BE49-F238E27FC236}">
                    <a16:creationId xmlns:a16="http://schemas.microsoft.com/office/drawing/2014/main" id="{68964778-494B-4EB2-AFA5-A1910BB9AE6D}"/>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49" name="Group 48">
              <a:extLst>
                <a:ext uri="{FF2B5EF4-FFF2-40B4-BE49-F238E27FC236}">
                  <a16:creationId xmlns:a16="http://schemas.microsoft.com/office/drawing/2014/main" id="{457752B7-507C-4226-AD1C-3B4B5D2FD2F3}"/>
                </a:ext>
              </a:extLst>
            </p:cNvPr>
            <p:cNvGrpSpPr/>
            <p:nvPr/>
          </p:nvGrpSpPr>
          <p:grpSpPr>
            <a:xfrm>
              <a:off x="6071352" y="3163367"/>
              <a:ext cx="5952392" cy="3086744"/>
              <a:chOff x="0" y="0"/>
              <a:chExt cx="12194928" cy="6323948"/>
            </a:xfrm>
          </p:grpSpPr>
          <p:pic>
            <p:nvPicPr>
              <p:cNvPr id="50" name="Picture 49">
                <a:extLst>
                  <a:ext uri="{FF2B5EF4-FFF2-40B4-BE49-F238E27FC236}">
                    <a16:creationId xmlns:a16="http://schemas.microsoft.com/office/drawing/2014/main" id="{332BACF0-73F0-43A7-9A5B-D5B3B2DEAE4B}"/>
                  </a:ext>
                </a:extLst>
              </p:cNvPr>
              <p:cNvPicPr>
                <a:picLocks noChangeAspect="1"/>
              </p:cNvPicPr>
              <p:nvPr/>
            </p:nvPicPr>
            <p:blipFill>
              <a:blip r:embed="rId3"/>
              <a:stretch>
                <a:fillRect/>
              </a:stretch>
            </p:blipFill>
            <p:spPr>
              <a:xfrm>
                <a:off x="0" y="0"/>
                <a:ext cx="6057900" cy="3122410"/>
              </a:xfrm>
              <a:prstGeom prst="rect">
                <a:avLst/>
              </a:prstGeom>
            </p:spPr>
          </p:pic>
          <p:pic>
            <p:nvPicPr>
              <p:cNvPr id="51" name="Picture 50">
                <a:extLst>
                  <a:ext uri="{FF2B5EF4-FFF2-40B4-BE49-F238E27FC236}">
                    <a16:creationId xmlns:a16="http://schemas.microsoft.com/office/drawing/2014/main" id="{99618092-AD82-4D84-9073-2036752CE4C5}"/>
                  </a:ext>
                </a:extLst>
              </p:cNvPr>
              <p:cNvPicPr>
                <a:picLocks noChangeAspect="1"/>
              </p:cNvPicPr>
              <p:nvPr/>
            </p:nvPicPr>
            <p:blipFill>
              <a:blip r:embed="rId3"/>
              <a:stretch>
                <a:fillRect/>
              </a:stretch>
            </p:blipFill>
            <p:spPr>
              <a:xfrm>
                <a:off x="6137028" y="0"/>
                <a:ext cx="6057900" cy="3122410"/>
              </a:xfrm>
              <a:prstGeom prst="rect">
                <a:avLst/>
              </a:prstGeom>
            </p:spPr>
          </p:pic>
          <p:pic>
            <p:nvPicPr>
              <p:cNvPr id="52" name="Picture 51">
                <a:extLst>
                  <a:ext uri="{FF2B5EF4-FFF2-40B4-BE49-F238E27FC236}">
                    <a16:creationId xmlns:a16="http://schemas.microsoft.com/office/drawing/2014/main" id="{5EE01D84-87D3-489A-8E2E-13F8FA36D74B}"/>
                  </a:ext>
                </a:extLst>
              </p:cNvPr>
              <p:cNvPicPr>
                <a:picLocks noChangeAspect="1"/>
              </p:cNvPicPr>
              <p:nvPr/>
            </p:nvPicPr>
            <p:blipFill>
              <a:blip r:embed="rId3"/>
              <a:stretch>
                <a:fillRect/>
              </a:stretch>
            </p:blipFill>
            <p:spPr>
              <a:xfrm>
                <a:off x="0" y="3201538"/>
                <a:ext cx="6057900" cy="3122410"/>
              </a:xfrm>
              <a:prstGeom prst="rect">
                <a:avLst/>
              </a:prstGeom>
            </p:spPr>
          </p:pic>
          <p:pic>
            <p:nvPicPr>
              <p:cNvPr id="53" name="Picture 52">
                <a:extLst>
                  <a:ext uri="{FF2B5EF4-FFF2-40B4-BE49-F238E27FC236}">
                    <a16:creationId xmlns:a16="http://schemas.microsoft.com/office/drawing/2014/main" id="{F4E52E49-052A-45A1-8F2D-E7D5B38C011A}"/>
                  </a:ext>
                </a:extLst>
              </p:cNvPr>
              <p:cNvPicPr>
                <a:picLocks noChangeAspect="1"/>
              </p:cNvPicPr>
              <p:nvPr/>
            </p:nvPicPr>
            <p:blipFill>
              <a:blip r:embed="rId3"/>
              <a:stretch>
                <a:fillRect/>
              </a:stretch>
            </p:blipFill>
            <p:spPr>
              <a:xfrm>
                <a:off x="6137028" y="3201538"/>
                <a:ext cx="6057900" cy="3122410"/>
              </a:xfrm>
              <a:prstGeom prst="rect">
                <a:avLst/>
              </a:prstGeom>
            </p:spPr>
          </p:pic>
        </p:grpSp>
      </p:grpSp>
      <p:grpSp>
        <p:nvGrpSpPr>
          <p:cNvPr id="66" name="Group 65">
            <a:extLst>
              <a:ext uri="{FF2B5EF4-FFF2-40B4-BE49-F238E27FC236}">
                <a16:creationId xmlns:a16="http://schemas.microsoft.com/office/drawing/2014/main" id="{07C90617-ABFD-4EBC-AF5F-6A7AF5DE0EFD}"/>
              </a:ext>
            </a:extLst>
          </p:cNvPr>
          <p:cNvGrpSpPr/>
          <p:nvPr/>
        </p:nvGrpSpPr>
        <p:grpSpPr>
          <a:xfrm>
            <a:off x="6097827" y="3230233"/>
            <a:ext cx="4543426" cy="2365196"/>
            <a:chOff x="17584" y="0"/>
            <a:chExt cx="12006160" cy="6250111"/>
          </a:xfrm>
        </p:grpSpPr>
        <p:grpSp>
          <p:nvGrpSpPr>
            <p:cNvPr id="67" name="Group 66">
              <a:extLst>
                <a:ext uri="{FF2B5EF4-FFF2-40B4-BE49-F238E27FC236}">
                  <a16:creationId xmlns:a16="http://schemas.microsoft.com/office/drawing/2014/main" id="{72576E7B-5BF6-4C27-BA19-239E2AAFFDC8}"/>
                </a:ext>
              </a:extLst>
            </p:cNvPr>
            <p:cNvGrpSpPr/>
            <p:nvPr/>
          </p:nvGrpSpPr>
          <p:grpSpPr>
            <a:xfrm>
              <a:off x="17584" y="0"/>
              <a:ext cx="5952392" cy="3086744"/>
              <a:chOff x="0" y="0"/>
              <a:chExt cx="12194928" cy="6323948"/>
            </a:xfrm>
          </p:grpSpPr>
          <p:pic>
            <p:nvPicPr>
              <p:cNvPr id="83" name="Picture 82">
                <a:extLst>
                  <a:ext uri="{FF2B5EF4-FFF2-40B4-BE49-F238E27FC236}">
                    <a16:creationId xmlns:a16="http://schemas.microsoft.com/office/drawing/2014/main" id="{6EB52502-482A-4D1A-A6BE-BDE8B72EDD05}"/>
                  </a:ext>
                </a:extLst>
              </p:cNvPr>
              <p:cNvPicPr>
                <a:picLocks noChangeAspect="1"/>
              </p:cNvPicPr>
              <p:nvPr/>
            </p:nvPicPr>
            <p:blipFill>
              <a:blip r:embed="rId3"/>
              <a:stretch>
                <a:fillRect/>
              </a:stretch>
            </p:blipFill>
            <p:spPr>
              <a:xfrm>
                <a:off x="0" y="0"/>
                <a:ext cx="6057900" cy="3122410"/>
              </a:xfrm>
              <a:prstGeom prst="rect">
                <a:avLst/>
              </a:prstGeom>
            </p:spPr>
          </p:pic>
          <p:pic>
            <p:nvPicPr>
              <p:cNvPr id="84" name="Picture 83">
                <a:extLst>
                  <a:ext uri="{FF2B5EF4-FFF2-40B4-BE49-F238E27FC236}">
                    <a16:creationId xmlns:a16="http://schemas.microsoft.com/office/drawing/2014/main" id="{87A37A22-BDB6-4199-A8DD-6E4F0130312E}"/>
                  </a:ext>
                </a:extLst>
              </p:cNvPr>
              <p:cNvPicPr>
                <a:picLocks noChangeAspect="1"/>
              </p:cNvPicPr>
              <p:nvPr/>
            </p:nvPicPr>
            <p:blipFill>
              <a:blip r:embed="rId3"/>
              <a:stretch>
                <a:fillRect/>
              </a:stretch>
            </p:blipFill>
            <p:spPr>
              <a:xfrm>
                <a:off x="6137028" y="0"/>
                <a:ext cx="6057900" cy="3122410"/>
              </a:xfrm>
              <a:prstGeom prst="rect">
                <a:avLst/>
              </a:prstGeom>
            </p:spPr>
          </p:pic>
          <p:pic>
            <p:nvPicPr>
              <p:cNvPr id="85" name="Picture 84">
                <a:extLst>
                  <a:ext uri="{FF2B5EF4-FFF2-40B4-BE49-F238E27FC236}">
                    <a16:creationId xmlns:a16="http://schemas.microsoft.com/office/drawing/2014/main" id="{58E35FA8-3F78-4595-A1C9-E9FE07D9498D}"/>
                  </a:ext>
                </a:extLst>
              </p:cNvPr>
              <p:cNvPicPr>
                <a:picLocks noChangeAspect="1"/>
              </p:cNvPicPr>
              <p:nvPr/>
            </p:nvPicPr>
            <p:blipFill>
              <a:blip r:embed="rId3"/>
              <a:stretch>
                <a:fillRect/>
              </a:stretch>
            </p:blipFill>
            <p:spPr>
              <a:xfrm>
                <a:off x="0" y="3201538"/>
                <a:ext cx="6057900" cy="3122410"/>
              </a:xfrm>
              <a:prstGeom prst="rect">
                <a:avLst/>
              </a:prstGeom>
            </p:spPr>
          </p:pic>
          <p:pic>
            <p:nvPicPr>
              <p:cNvPr id="86" name="Picture 85">
                <a:extLst>
                  <a:ext uri="{FF2B5EF4-FFF2-40B4-BE49-F238E27FC236}">
                    <a16:creationId xmlns:a16="http://schemas.microsoft.com/office/drawing/2014/main" id="{69185291-2145-43FB-839A-FA880B6D58C3}"/>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68" name="Group 67">
              <a:extLst>
                <a:ext uri="{FF2B5EF4-FFF2-40B4-BE49-F238E27FC236}">
                  <a16:creationId xmlns:a16="http://schemas.microsoft.com/office/drawing/2014/main" id="{62F58C37-8F11-4691-ACD0-57CAB26B2341}"/>
                </a:ext>
              </a:extLst>
            </p:cNvPr>
            <p:cNvGrpSpPr/>
            <p:nvPr/>
          </p:nvGrpSpPr>
          <p:grpSpPr>
            <a:xfrm>
              <a:off x="6060833" y="19311"/>
              <a:ext cx="5952392" cy="3086744"/>
              <a:chOff x="0" y="0"/>
              <a:chExt cx="12194928" cy="6323948"/>
            </a:xfrm>
          </p:grpSpPr>
          <p:pic>
            <p:nvPicPr>
              <p:cNvPr id="79" name="Picture 78">
                <a:extLst>
                  <a:ext uri="{FF2B5EF4-FFF2-40B4-BE49-F238E27FC236}">
                    <a16:creationId xmlns:a16="http://schemas.microsoft.com/office/drawing/2014/main" id="{ADDE77D8-9CB3-402C-A77D-0EF837710AD9}"/>
                  </a:ext>
                </a:extLst>
              </p:cNvPr>
              <p:cNvPicPr>
                <a:picLocks noChangeAspect="1"/>
              </p:cNvPicPr>
              <p:nvPr/>
            </p:nvPicPr>
            <p:blipFill>
              <a:blip r:embed="rId3"/>
              <a:stretch>
                <a:fillRect/>
              </a:stretch>
            </p:blipFill>
            <p:spPr>
              <a:xfrm>
                <a:off x="0" y="0"/>
                <a:ext cx="6057900" cy="3122410"/>
              </a:xfrm>
              <a:prstGeom prst="rect">
                <a:avLst/>
              </a:prstGeom>
            </p:spPr>
          </p:pic>
          <p:pic>
            <p:nvPicPr>
              <p:cNvPr id="80" name="Picture 79">
                <a:extLst>
                  <a:ext uri="{FF2B5EF4-FFF2-40B4-BE49-F238E27FC236}">
                    <a16:creationId xmlns:a16="http://schemas.microsoft.com/office/drawing/2014/main" id="{5A311EB9-9D14-41F2-AF3C-C171D6D07D7D}"/>
                  </a:ext>
                </a:extLst>
              </p:cNvPr>
              <p:cNvPicPr>
                <a:picLocks noChangeAspect="1"/>
              </p:cNvPicPr>
              <p:nvPr/>
            </p:nvPicPr>
            <p:blipFill>
              <a:blip r:embed="rId3"/>
              <a:stretch>
                <a:fillRect/>
              </a:stretch>
            </p:blipFill>
            <p:spPr>
              <a:xfrm>
                <a:off x="6137028" y="0"/>
                <a:ext cx="6057900" cy="3122410"/>
              </a:xfrm>
              <a:prstGeom prst="rect">
                <a:avLst/>
              </a:prstGeom>
            </p:spPr>
          </p:pic>
          <p:pic>
            <p:nvPicPr>
              <p:cNvPr id="81" name="Picture 80">
                <a:extLst>
                  <a:ext uri="{FF2B5EF4-FFF2-40B4-BE49-F238E27FC236}">
                    <a16:creationId xmlns:a16="http://schemas.microsoft.com/office/drawing/2014/main" id="{4EC9A0FB-876D-4DB3-968F-5059601FC9E5}"/>
                  </a:ext>
                </a:extLst>
              </p:cNvPr>
              <p:cNvPicPr>
                <a:picLocks noChangeAspect="1"/>
              </p:cNvPicPr>
              <p:nvPr/>
            </p:nvPicPr>
            <p:blipFill>
              <a:blip r:embed="rId3"/>
              <a:stretch>
                <a:fillRect/>
              </a:stretch>
            </p:blipFill>
            <p:spPr>
              <a:xfrm>
                <a:off x="0" y="3201538"/>
                <a:ext cx="6057900" cy="3122410"/>
              </a:xfrm>
              <a:prstGeom prst="rect">
                <a:avLst/>
              </a:prstGeom>
            </p:spPr>
          </p:pic>
          <p:pic>
            <p:nvPicPr>
              <p:cNvPr id="82" name="Picture 81">
                <a:extLst>
                  <a:ext uri="{FF2B5EF4-FFF2-40B4-BE49-F238E27FC236}">
                    <a16:creationId xmlns:a16="http://schemas.microsoft.com/office/drawing/2014/main" id="{A7098D52-B6DC-4989-8A42-D3908EA4A716}"/>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69" name="Group 68">
              <a:extLst>
                <a:ext uri="{FF2B5EF4-FFF2-40B4-BE49-F238E27FC236}">
                  <a16:creationId xmlns:a16="http://schemas.microsoft.com/office/drawing/2014/main" id="{71B0B6F6-BBFB-44EF-ACCF-21DC967C1EDB}"/>
                </a:ext>
              </a:extLst>
            </p:cNvPr>
            <p:cNvGrpSpPr/>
            <p:nvPr/>
          </p:nvGrpSpPr>
          <p:grpSpPr>
            <a:xfrm>
              <a:off x="28103" y="3144056"/>
              <a:ext cx="5952392" cy="3086744"/>
              <a:chOff x="0" y="0"/>
              <a:chExt cx="12194928" cy="6323948"/>
            </a:xfrm>
          </p:grpSpPr>
          <p:pic>
            <p:nvPicPr>
              <p:cNvPr id="75" name="Picture 74">
                <a:extLst>
                  <a:ext uri="{FF2B5EF4-FFF2-40B4-BE49-F238E27FC236}">
                    <a16:creationId xmlns:a16="http://schemas.microsoft.com/office/drawing/2014/main" id="{F1722869-7910-4DF2-8F3F-E94A171EEAE8}"/>
                  </a:ext>
                </a:extLst>
              </p:cNvPr>
              <p:cNvPicPr>
                <a:picLocks noChangeAspect="1"/>
              </p:cNvPicPr>
              <p:nvPr/>
            </p:nvPicPr>
            <p:blipFill>
              <a:blip r:embed="rId3"/>
              <a:stretch>
                <a:fillRect/>
              </a:stretch>
            </p:blipFill>
            <p:spPr>
              <a:xfrm>
                <a:off x="0" y="0"/>
                <a:ext cx="6057900" cy="3122410"/>
              </a:xfrm>
              <a:prstGeom prst="rect">
                <a:avLst/>
              </a:prstGeom>
            </p:spPr>
          </p:pic>
          <p:pic>
            <p:nvPicPr>
              <p:cNvPr id="76" name="Picture 75">
                <a:extLst>
                  <a:ext uri="{FF2B5EF4-FFF2-40B4-BE49-F238E27FC236}">
                    <a16:creationId xmlns:a16="http://schemas.microsoft.com/office/drawing/2014/main" id="{10489213-B45C-46BA-BF2C-C8D7D6D4F9F6}"/>
                  </a:ext>
                </a:extLst>
              </p:cNvPr>
              <p:cNvPicPr>
                <a:picLocks noChangeAspect="1"/>
              </p:cNvPicPr>
              <p:nvPr/>
            </p:nvPicPr>
            <p:blipFill>
              <a:blip r:embed="rId3"/>
              <a:stretch>
                <a:fillRect/>
              </a:stretch>
            </p:blipFill>
            <p:spPr>
              <a:xfrm>
                <a:off x="6137028" y="0"/>
                <a:ext cx="6057900" cy="3122410"/>
              </a:xfrm>
              <a:prstGeom prst="rect">
                <a:avLst/>
              </a:prstGeom>
            </p:spPr>
          </p:pic>
          <p:pic>
            <p:nvPicPr>
              <p:cNvPr id="77" name="Picture 76">
                <a:extLst>
                  <a:ext uri="{FF2B5EF4-FFF2-40B4-BE49-F238E27FC236}">
                    <a16:creationId xmlns:a16="http://schemas.microsoft.com/office/drawing/2014/main" id="{8EDC2753-E35E-4582-9E6A-44686B13D7FE}"/>
                  </a:ext>
                </a:extLst>
              </p:cNvPr>
              <p:cNvPicPr>
                <a:picLocks noChangeAspect="1"/>
              </p:cNvPicPr>
              <p:nvPr/>
            </p:nvPicPr>
            <p:blipFill>
              <a:blip r:embed="rId3"/>
              <a:stretch>
                <a:fillRect/>
              </a:stretch>
            </p:blipFill>
            <p:spPr>
              <a:xfrm>
                <a:off x="0" y="3201538"/>
                <a:ext cx="6057900" cy="3122410"/>
              </a:xfrm>
              <a:prstGeom prst="rect">
                <a:avLst/>
              </a:prstGeom>
            </p:spPr>
          </p:pic>
          <p:pic>
            <p:nvPicPr>
              <p:cNvPr id="78" name="Picture 77">
                <a:extLst>
                  <a:ext uri="{FF2B5EF4-FFF2-40B4-BE49-F238E27FC236}">
                    <a16:creationId xmlns:a16="http://schemas.microsoft.com/office/drawing/2014/main" id="{A882F7B0-2F4B-4382-93FD-4D3874F5E53A}"/>
                  </a:ext>
                </a:extLst>
              </p:cNvPr>
              <p:cNvPicPr>
                <a:picLocks noChangeAspect="1"/>
              </p:cNvPicPr>
              <p:nvPr/>
            </p:nvPicPr>
            <p:blipFill>
              <a:blip r:embed="rId3"/>
              <a:stretch>
                <a:fillRect/>
              </a:stretch>
            </p:blipFill>
            <p:spPr>
              <a:xfrm>
                <a:off x="6137028" y="3201538"/>
                <a:ext cx="6057900" cy="3122410"/>
              </a:xfrm>
              <a:prstGeom prst="rect">
                <a:avLst/>
              </a:prstGeom>
            </p:spPr>
          </p:pic>
        </p:grpSp>
        <p:grpSp>
          <p:nvGrpSpPr>
            <p:cNvPr id="70" name="Group 69">
              <a:extLst>
                <a:ext uri="{FF2B5EF4-FFF2-40B4-BE49-F238E27FC236}">
                  <a16:creationId xmlns:a16="http://schemas.microsoft.com/office/drawing/2014/main" id="{30D36883-F0C9-40EF-948D-03F834056425}"/>
                </a:ext>
              </a:extLst>
            </p:cNvPr>
            <p:cNvGrpSpPr/>
            <p:nvPr/>
          </p:nvGrpSpPr>
          <p:grpSpPr>
            <a:xfrm>
              <a:off x="6071352" y="3163367"/>
              <a:ext cx="5952392" cy="3086744"/>
              <a:chOff x="0" y="0"/>
              <a:chExt cx="12194928" cy="6323948"/>
            </a:xfrm>
          </p:grpSpPr>
          <p:pic>
            <p:nvPicPr>
              <p:cNvPr id="71" name="Picture 70">
                <a:extLst>
                  <a:ext uri="{FF2B5EF4-FFF2-40B4-BE49-F238E27FC236}">
                    <a16:creationId xmlns:a16="http://schemas.microsoft.com/office/drawing/2014/main" id="{88ECDB26-EEEC-4967-93C6-EC212DF8B317}"/>
                  </a:ext>
                </a:extLst>
              </p:cNvPr>
              <p:cNvPicPr>
                <a:picLocks noChangeAspect="1"/>
              </p:cNvPicPr>
              <p:nvPr/>
            </p:nvPicPr>
            <p:blipFill>
              <a:blip r:embed="rId3"/>
              <a:stretch>
                <a:fillRect/>
              </a:stretch>
            </p:blipFill>
            <p:spPr>
              <a:xfrm>
                <a:off x="0" y="0"/>
                <a:ext cx="6057900" cy="3122410"/>
              </a:xfrm>
              <a:prstGeom prst="rect">
                <a:avLst/>
              </a:prstGeom>
            </p:spPr>
          </p:pic>
          <p:pic>
            <p:nvPicPr>
              <p:cNvPr id="72" name="Picture 71">
                <a:extLst>
                  <a:ext uri="{FF2B5EF4-FFF2-40B4-BE49-F238E27FC236}">
                    <a16:creationId xmlns:a16="http://schemas.microsoft.com/office/drawing/2014/main" id="{88BAB77F-AD4E-4D67-8744-B1A1210E529D}"/>
                  </a:ext>
                </a:extLst>
              </p:cNvPr>
              <p:cNvPicPr>
                <a:picLocks noChangeAspect="1"/>
              </p:cNvPicPr>
              <p:nvPr/>
            </p:nvPicPr>
            <p:blipFill>
              <a:blip r:embed="rId3"/>
              <a:stretch>
                <a:fillRect/>
              </a:stretch>
            </p:blipFill>
            <p:spPr>
              <a:xfrm>
                <a:off x="6137028" y="0"/>
                <a:ext cx="6057900" cy="3122410"/>
              </a:xfrm>
              <a:prstGeom prst="rect">
                <a:avLst/>
              </a:prstGeom>
            </p:spPr>
          </p:pic>
          <p:pic>
            <p:nvPicPr>
              <p:cNvPr id="73" name="Picture 72">
                <a:extLst>
                  <a:ext uri="{FF2B5EF4-FFF2-40B4-BE49-F238E27FC236}">
                    <a16:creationId xmlns:a16="http://schemas.microsoft.com/office/drawing/2014/main" id="{ED85E477-E6C0-47D8-8359-C58B43728277}"/>
                  </a:ext>
                </a:extLst>
              </p:cNvPr>
              <p:cNvPicPr>
                <a:picLocks noChangeAspect="1"/>
              </p:cNvPicPr>
              <p:nvPr/>
            </p:nvPicPr>
            <p:blipFill>
              <a:blip r:embed="rId3"/>
              <a:stretch>
                <a:fillRect/>
              </a:stretch>
            </p:blipFill>
            <p:spPr>
              <a:xfrm>
                <a:off x="0" y="3201538"/>
                <a:ext cx="6057900" cy="3122410"/>
              </a:xfrm>
              <a:prstGeom prst="rect">
                <a:avLst/>
              </a:prstGeom>
            </p:spPr>
          </p:pic>
          <p:pic>
            <p:nvPicPr>
              <p:cNvPr id="74" name="Picture 73">
                <a:extLst>
                  <a:ext uri="{FF2B5EF4-FFF2-40B4-BE49-F238E27FC236}">
                    <a16:creationId xmlns:a16="http://schemas.microsoft.com/office/drawing/2014/main" id="{95B60ED5-C3E9-4A84-A3EC-103A775E4AB9}"/>
                  </a:ext>
                </a:extLst>
              </p:cNvPr>
              <p:cNvPicPr>
                <a:picLocks noChangeAspect="1"/>
              </p:cNvPicPr>
              <p:nvPr/>
            </p:nvPicPr>
            <p:blipFill>
              <a:blip r:embed="rId3"/>
              <a:stretch>
                <a:fillRect/>
              </a:stretch>
            </p:blipFill>
            <p:spPr>
              <a:xfrm>
                <a:off x="6137028" y="3201538"/>
                <a:ext cx="6057900" cy="3122410"/>
              </a:xfrm>
              <a:prstGeom prst="rect">
                <a:avLst/>
              </a:prstGeom>
            </p:spPr>
          </p:pic>
        </p:grpSp>
      </p:grpSp>
      <p:grpSp>
        <p:nvGrpSpPr>
          <p:cNvPr id="87" name="Group 86">
            <a:extLst>
              <a:ext uri="{FF2B5EF4-FFF2-40B4-BE49-F238E27FC236}">
                <a16:creationId xmlns:a16="http://schemas.microsoft.com/office/drawing/2014/main" id="{3DD3C9B9-3594-4594-A011-5507A02DAA2A}"/>
              </a:ext>
            </a:extLst>
          </p:cNvPr>
          <p:cNvGrpSpPr/>
          <p:nvPr/>
        </p:nvGrpSpPr>
        <p:grpSpPr>
          <a:xfrm>
            <a:off x="1535198" y="5610524"/>
            <a:ext cx="4539445" cy="390227"/>
            <a:chOff x="17584" y="0"/>
            <a:chExt cx="11995641" cy="1031189"/>
          </a:xfrm>
        </p:grpSpPr>
        <p:grpSp>
          <p:nvGrpSpPr>
            <p:cNvPr id="88" name="Group 87">
              <a:extLst>
                <a:ext uri="{FF2B5EF4-FFF2-40B4-BE49-F238E27FC236}">
                  <a16:creationId xmlns:a16="http://schemas.microsoft.com/office/drawing/2014/main" id="{9FB74456-262B-4562-B201-3D727BA9DA58}"/>
                </a:ext>
              </a:extLst>
            </p:cNvPr>
            <p:cNvGrpSpPr/>
            <p:nvPr/>
          </p:nvGrpSpPr>
          <p:grpSpPr>
            <a:xfrm>
              <a:off x="17584" y="0"/>
              <a:ext cx="5952392" cy="896234"/>
              <a:chOff x="0" y="0"/>
              <a:chExt cx="12194928" cy="1836154"/>
            </a:xfrm>
          </p:grpSpPr>
          <p:pic>
            <p:nvPicPr>
              <p:cNvPr id="104" name="Picture 103">
                <a:extLst>
                  <a:ext uri="{FF2B5EF4-FFF2-40B4-BE49-F238E27FC236}">
                    <a16:creationId xmlns:a16="http://schemas.microsoft.com/office/drawing/2014/main" id="{87B568CE-B71B-4BA8-B6BE-1F62B399E515}"/>
                  </a:ext>
                </a:extLst>
              </p:cNvPr>
              <p:cNvPicPr>
                <a:picLocks noChangeAspect="1"/>
              </p:cNvPicPr>
              <p:nvPr/>
            </p:nvPicPr>
            <p:blipFill rotWithShape="1">
              <a:blip r:embed="rId3"/>
              <a:srcRect b="41194"/>
              <a:stretch/>
            </p:blipFill>
            <p:spPr>
              <a:xfrm>
                <a:off x="0" y="0"/>
                <a:ext cx="6057901" cy="1836154"/>
              </a:xfrm>
              <a:prstGeom prst="rect">
                <a:avLst/>
              </a:prstGeom>
            </p:spPr>
          </p:pic>
          <p:pic>
            <p:nvPicPr>
              <p:cNvPr id="105" name="Picture 104">
                <a:extLst>
                  <a:ext uri="{FF2B5EF4-FFF2-40B4-BE49-F238E27FC236}">
                    <a16:creationId xmlns:a16="http://schemas.microsoft.com/office/drawing/2014/main" id="{E48823B4-DAF7-4B8C-A616-2A112F7221D6}"/>
                  </a:ext>
                </a:extLst>
              </p:cNvPr>
              <p:cNvPicPr>
                <a:picLocks noChangeAspect="1"/>
              </p:cNvPicPr>
              <p:nvPr/>
            </p:nvPicPr>
            <p:blipFill rotWithShape="1">
              <a:blip r:embed="rId3"/>
              <a:srcRect b="41194"/>
              <a:stretch/>
            </p:blipFill>
            <p:spPr>
              <a:xfrm>
                <a:off x="6137027" y="0"/>
                <a:ext cx="6057901" cy="1836154"/>
              </a:xfrm>
              <a:prstGeom prst="rect">
                <a:avLst/>
              </a:prstGeom>
            </p:spPr>
          </p:pic>
        </p:grpSp>
        <p:grpSp>
          <p:nvGrpSpPr>
            <p:cNvPr id="89" name="Group 88">
              <a:extLst>
                <a:ext uri="{FF2B5EF4-FFF2-40B4-BE49-F238E27FC236}">
                  <a16:creationId xmlns:a16="http://schemas.microsoft.com/office/drawing/2014/main" id="{6E66B966-FD7B-480F-ACE5-6ED44D000BC8}"/>
                </a:ext>
              </a:extLst>
            </p:cNvPr>
            <p:cNvGrpSpPr/>
            <p:nvPr/>
          </p:nvGrpSpPr>
          <p:grpSpPr>
            <a:xfrm>
              <a:off x="6060833" y="19311"/>
              <a:ext cx="5952392" cy="1011878"/>
              <a:chOff x="0" y="0"/>
              <a:chExt cx="12194928" cy="2073078"/>
            </a:xfrm>
          </p:grpSpPr>
          <p:pic>
            <p:nvPicPr>
              <p:cNvPr id="100" name="Picture 99">
                <a:extLst>
                  <a:ext uri="{FF2B5EF4-FFF2-40B4-BE49-F238E27FC236}">
                    <a16:creationId xmlns:a16="http://schemas.microsoft.com/office/drawing/2014/main" id="{DFD4A111-82C4-4D9A-90DC-B5FFA340AC88}"/>
                  </a:ext>
                </a:extLst>
              </p:cNvPr>
              <p:cNvPicPr>
                <a:picLocks noChangeAspect="1"/>
              </p:cNvPicPr>
              <p:nvPr/>
            </p:nvPicPr>
            <p:blipFill rotWithShape="1">
              <a:blip r:embed="rId3"/>
              <a:srcRect b="33607"/>
              <a:stretch/>
            </p:blipFill>
            <p:spPr>
              <a:xfrm>
                <a:off x="0" y="0"/>
                <a:ext cx="6057901" cy="2073078"/>
              </a:xfrm>
              <a:prstGeom prst="rect">
                <a:avLst/>
              </a:prstGeom>
            </p:spPr>
          </p:pic>
          <p:pic>
            <p:nvPicPr>
              <p:cNvPr id="101" name="Picture 100">
                <a:extLst>
                  <a:ext uri="{FF2B5EF4-FFF2-40B4-BE49-F238E27FC236}">
                    <a16:creationId xmlns:a16="http://schemas.microsoft.com/office/drawing/2014/main" id="{33239C93-768B-4D90-9BB9-C0C2999DB5FE}"/>
                  </a:ext>
                </a:extLst>
              </p:cNvPr>
              <p:cNvPicPr>
                <a:picLocks noChangeAspect="1"/>
              </p:cNvPicPr>
              <p:nvPr/>
            </p:nvPicPr>
            <p:blipFill rotWithShape="1">
              <a:blip r:embed="rId3"/>
              <a:srcRect b="33607"/>
              <a:stretch/>
            </p:blipFill>
            <p:spPr>
              <a:xfrm>
                <a:off x="6137027" y="0"/>
                <a:ext cx="6057901" cy="2073078"/>
              </a:xfrm>
              <a:prstGeom prst="rect">
                <a:avLst/>
              </a:prstGeom>
            </p:spPr>
          </p:pic>
        </p:grpSp>
      </p:grpSp>
      <p:grpSp>
        <p:nvGrpSpPr>
          <p:cNvPr id="108" name="Group 107">
            <a:extLst>
              <a:ext uri="{FF2B5EF4-FFF2-40B4-BE49-F238E27FC236}">
                <a16:creationId xmlns:a16="http://schemas.microsoft.com/office/drawing/2014/main" id="{9BE416E5-9F57-4B0B-89E4-4159A198BC69}"/>
              </a:ext>
            </a:extLst>
          </p:cNvPr>
          <p:cNvGrpSpPr/>
          <p:nvPr/>
        </p:nvGrpSpPr>
        <p:grpSpPr>
          <a:xfrm>
            <a:off x="6095182" y="5608027"/>
            <a:ext cx="4539445" cy="390227"/>
            <a:chOff x="17584" y="0"/>
            <a:chExt cx="11995641" cy="1031189"/>
          </a:xfrm>
        </p:grpSpPr>
        <p:grpSp>
          <p:nvGrpSpPr>
            <p:cNvPr id="109" name="Group 108">
              <a:extLst>
                <a:ext uri="{FF2B5EF4-FFF2-40B4-BE49-F238E27FC236}">
                  <a16:creationId xmlns:a16="http://schemas.microsoft.com/office/drawing/2014/main" id="{62A933AF-C6D5-461E-8990-D15ED247EAD0}"/>
                </a:ext>
              </a:extLst>
            </p:cNvPr>
            <p:cNvGrpSpPr/>
            <p:nvPr/>
          </p:nvGrpSpPr>
          <p:grpSpPr>
            <a:xfrm>
              <a:off x="17584" y="0"/>
              <a:ext cx="5952392" cy="896234"/>
              <a:chOff x="0" y="0"/>
              <a:chExt cx="12194928" cy="1836154"/>
            </a:xfrm>
          </p:grpSpPr>
          <p:pic>
            <p:nvPicPr>
              <p:cNvPr id="113" name="Picture 112">
                <a:extLst>
                  <a:ext uri="{FF2B5EF4-FFF2-40B4-BE49-F238E27FC236}">
                    <a16:creationId xmlns:a16="http://schemas.microsoft.com/office/drawing/2014/main" id="{155FF6FA-FBB3-41A9-9D9B-08E8D34992CE}"/>
                  </a:ext>
                </a:extLst>
              </p:cNvPr>
              <p:cNvPicPr>
                <a:picLocks noChangeAspect="1"/>
              </p:cNvPicPr>
              <p:nvPr/>
            </p:nvPicPr>
            <p:blipFill rotWithShape="1">
              <a:blip r:embed="rId3"/>
              <a:srcRect b="41194"/>
              <a:stretch/>
            </p:blipFill>
            <p:spPr>
              <a:xfrm>
                <a:off x="0" y="0"/>
                <a:ext cx="6057901" cy="1836154"/>
              </a:xfrm>
              <a:prstGeom prst="rect">
                <a:avLst/>
              </a:prstGeom>
            </p:spPr>
          </p:pic>
          <p:pic>
            <p:nvPicPr>
              <p:cNvPr id="114" name="Picture 113">
                <a:extLst>
                  <a:ext uri="{FF2B5EF4-FFF2-40B4-BE49-F238E27FC236}">
                    <a16:creationId xmlns:a16="http://schemas.microsoft.com/office/drawing/2014/main" id="{EFB2F65C-5DD8-4A53-91E8-3CE8B83698C2}"/>
                  </a:ext>
                </a:extLst>
              </p:cNvPr>
              <p:cNvPicPr>
                <a:picLocks noChangeAspect="1"/>
              </p:cNvPicPr>
              <p:nvPr/>
            </p:nvPicPr>
            <p:blipFill rotWithShape="1">
              <a:blip r:embed="rId3"/>
              <a:srcRect b="41194"/>
              <a:stretch/>
            </p:blipFill>
            <p:spPr>
              <a:xfrm>
                <a:off x="6137027" y="0"/>
                <a:ext cx="6057901" cy="1836154"/>
              </a:xfrm>
              <a:prstGeom prst="rect">
                <a:avLst/>
              </a:prstGeom>
            </p:spPr>
          </p:pic>
        </p:grpSp>
        <p:grpSp>
          <p:nvGrpSpPr>
            <p:cNvPr id="110" name="Group 109">
              <a:extLst>
                <a:ext uri="{FF2B5EF4-FFF2-40B4-BE49-F238E27FC236}">
                  <a16:creationId xmlns:a16="http://schemas.microsoft.com/office/drawing/2014/main" id="{A4C92122-F3BB-48EF-848C-88EC4E222E85}"/>
                </a:ext>
              </a:extLst>
            </p:cNvPr>
            <p:cNvGrpSpPr/>
            <p:nvPr/>
          </p:nvGrpSpPr>
          <p:grpSpPr>
            <a:xfrm>
              <a:off x="6060833" y="19311"/>
              <a:ext cx="5952392" cy="1011878"/>
              <a:chOff x="0" y="0"/>
              <a:chExt cx="12194928" cy="2073078"/>
            </a:xfrm>
          </p:grpSpPr>
          <p:pic>
            <p:nvPicPr>
              <p:cNvPr id="111" name="Picture 110">
                <a:extLst>
                  <a:ext uri="{FF2B5EF4-FFF2-40B4-BE49-F238E27FC236}">
                    <a16:creationId xmlns:a16="http://schemas.microsoft.com/office/drawing/2014/main" id="{6E612B1B-9EF0-40B1-B32A-E5101A6951F5}"/>
                  </a:ext>
                </a:extLst>
              </p:cNvPr>
              <p:cNvPicPr>
                <a:picLocks noChangeAspect="1"/>
              </p:cNvPicPr>
              <p:nvPr/>
            </p:nvPicPr>
            <p:blipFill rotWithShape="1">
              <a:blip r:embed="rId3"/>
              <a:srcRect b="33607"/>
              <a:stretch/>
            </p:blipFill>
            <p:spPr>
              <a:xfrm>
                <a:off x="0" y="0"/>
                <a:ext cx="6057901" cy="2073078"/>
              </a:xfrm>
              <a:prstGeom prst="rect">
                <a:avLst/>
              </a:prstGeom>
            </p:spPr>
          </p:pic>
          <p:pic>
            <p:nvPicPr>
              <p:cNvPr id="112" name="Picture 111">
                <a:extLst>
                  <a:ext uri="{FF2B5EF4-FFF2-40B4-BE49-F238E27FC236}">
                    <a16:creationId xmlns:a16="http://schemas.microsoft.com/office/drawing/2014/main" id="{15D1AF09-C8DA-46BA-B836-C639EA50249C}"/>
                  </a:ext>
                </a:extLst>
              </p:cNvPr>
              <p:cNvPicPr>
                <a:picLocks noChangeAspect="1"/>
              </p:cNvPicPr>
              <p:nvPr/>
            </p:nvPicPr>
            <p:blipFill rotWithShape="1">
              <a:blip r:embed="rId3"/>
              <a:srcRect b="33607"/>
              <a:stretch/>
            </p:blipFill>
            <p:spPr>
              <a:xfrm>
                <a:off x="6137027" y="0"/>
                <a:ext cx="6057901" cy="2073078"/>
              </a:xfrm>
              <a:prstGeom prst="rect">
                <a:avLst/>
              </a:prstGeom>
            </p:spPr>
          </p:pic>
        </p:grpSp>
      </p:grpSp>
    </p:spTree>
    <p:extLst>
      <p:ext uri="{BB962C8B-B14F-4D97-AF65-F5344CB8AC3E}">
        <p14:creationId xmlns:p14="http://schemas.microsoft.com/office/powerpoint/2010/main" val="1710204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9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Fordham Institute, 2016</a:t>
            </a:r>
            <a:endParaRPr/>
          </a:p>
        </p:txBody>
      </p:sp>
      <p:sp>
        <p:nvSpPr>
          <p:cNvPr id="863" name="Google Shape;863;p9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dirty="0"/>
          </a:p>
        </p:txBody>
      </p:sp>
      <p:sp>
        <p:nvSpPr>
          <p:cNvPr id="864" name="Google Shape;864;p99"/>
          <p:cNvSpPr/>
          <p:nvPr/>
        </p:nvSpPr>
        <p:spPr>
          <a:xfrm>
            <a:off x="508000" y="5726054"/>
            <a:ext cx="110744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181717"/>
                </a:solidFill>
                <a:latin typeface="Lucida Sans"/>
                <a:ea typeface="Lucida Sans"/>
                <a:cs typeface="Lucida Sans"/>
                <a:sym typeface="Lucida Sans"/>
              </a:rPr>
              <a:t>Doorey, N., &amp; Polikoff, M. (2016). Evaluating the content and quality of next generation assessments. Thomas B. Fordham Institute.  </a:t>
            </a:r>
            <a:r>
              <a:rPr lang="en-US" sz="1000" u="sng">
                <a:solidFill>
                  <a:schemeClr val="hlink"/>
                </a:solidFill>
                <a:latin typeface="Lucida Sans"/>
                <a:ea typeface="Lucida Sans"/>
                <a:cs typeface="Lucida Sans"/>
                <a:sym typeface="Lucida Sans"/>
                <a:hlinkClick r:id="rId3"/>
              </a:rPr>
              <a:t>https://edexcellence.net/publications/evaluating-the-content-and-quality-of-next-generation-assessments</a:t>
            </a:r>
            <a:r>
              <a:rPr lang="en-US" sz="1000" u="sng">
                <a:solidFill>
                  <a:srgbClr val="181717"/>
                </a:solidFill>
                <a:latin typeface="Lucida Sans"/>
                <a:ea typeface="Lucida Sans"/>
                <a:cs typeface="Lucida Sans"/>
                <a:sym typeface="Lucida Sans"/>
              </a:rPr>
              <a:t>. p. 18.</a:t>
            </a:r>
            <a:endParaRPr sz="1000">
              <a:solidFill>
                <a:schemeClr val="dk1"/>
              </a:solidFill>
              <a:latin typeface="Lucida Sans"/>
              <a:ea typeface="Lucida Sans"/>
              <a:cs typeface="Lucida Sans"/>
              <a:sym typeface="Lucida Sans"/>
            </a:endParaRPr>
          </a:p>
        </p:txBody>
      </p:sp>
      <p:pic>
        <p:nvPicPr>
          <p:cNvPr id="865" name="Google Shape;865;p99"/>
          <p:cNvPicPr preferRelativeResize="0"/>
          <p:nvPr/>
        </p:nvPicPr>
        <p:blipFill rotWithShape="1">
          <a:blip r:embed="rId4">
            <a:alphaModFix/>
          </a:blip>
          <a:srcRect/>
          <a:stretch/>
        </p:blipFill>
        <p:spPr>
          <a:xfrm>
            <a:off x="243840" y="2227746"/>
            <a:ext cx="11592561" cy="127969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66" name="Google Shape;866;p99"/>
          <p:cNvSpPr/>
          <p:nvPr/>
        </p:nvSpPr>
        <p:spPr>
          <a:xfrm>
            <a:off x="8300720" y="1778000"/>
            <a:ext cx="3657600" cy="2103120"/>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1587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BEE3-7EEB-41D2-8E86-46FBECC2A946}"/>
              </a:ext>
            </a:extLst>
          </p:cNvPr>
          <p:cNvSpPr>
            <a:spLocks noGrp="1"/>
          </p:cNvSpPr>
          <p:nvPr>
            <p:ph type="title"/>
          </p:nvPr>
        </p:nvSpPr>
        <p:spPr/>
        <p:txBody>
          <a:bodyPr/>
          <a:lstStyle/>
          <a:p>
            <a:r>
              <a:rPr lang="en-US"/>
              <a:t>The Aspects of Rigor (AOR) Matrix</a:t>
            </a:r>
          </a:p>
        </p:txBody>
      </p:sp>
      <p:graphicFrame>
        <p:nvGraphicFramePr>
          <p:cNvPr id="8" name="Table 7">
            <a:extLst>
              <a:ext uri="{FF2B5EF4-FFF2-40B4-BE49-F238E27FC236}">
                <a16:creationId xmlns:a16="http://schemas.microsoft.com/office/drawing/2014/main" id="{EDCB9D18-3FBD-4EAD-AF76-437CDE445090}"/>
              </a:ext>
            </a:extLst>
          </p:cNvPr>
          <p:cNvGraphicFramePr>
            <a:graphicFrameLocks noGrp="1"/>
          </p:cNvGraphicFramePr>
          <p:nvPr>
            <p:extLst/>
          </p:nvPr>
        </p:nvGraphicFramePr>
        <p:xfrm>
          <a:off x="1002322" y="1417638"/>
          <a:ext cx="9900139" cy="2509175"/>
        </p:xfrm>
        <a:graphic>
          <a:graphicData uri="http://schemas.openxmlformats.org/drawingml/2006/table">
            <a:tbl>
              <a:tblPr bandRow="1"/>
              <a:tblGrid>
                <a:gridCol w="5367433">
                  <a:extLst>
                    <a:ext uri="{9D8B030D-6E8A-4147-A177-3AD203B41FA5}">
                      <a16:colId xmlns:a16="http://schemas.microsoft.com/office/drawing/2014/main" val="1019812993"/>
                    </a:ext>
                  </a:extLst>
                </a:gridCol>
                <a:gridCol w="2266353">
                  <a:extLst>
                    <a:ext uri="{9D8B030D-6E8A-4147-A177-3AD203B41FA5}">
                      <a16:colId xmlns:a16="http://schemas.microsoft.com/office/drawing/2014/main" val="2615692033"/>
                    </a:ext>
                  </a:extLst>
                </a:gridCol>
                <a:gridCol w="2266353">
                  <a:extLst>
                    <a:ext uri="{9D8B030D-6E8A-4147-A177-3AD203B41FA5}">
                      <a16:colId xmlns:a16="http://schemas.microsoft.com/office/drawing/2014/main" val="3303029988"/>
                    </a:ext>
                  </a:extLst>
                </a:gridCol>
              </a:tblGrid>
              <a:tr h="467611">
                <a:tc>
                  <a:txBody>
                    <a:bodyPr/>
                    <a:lstStyle/>
                    <a:p>
                      <a:pPr marL="19050" marR="0" indent="-6350">
                        <a:lnSpc>
                          <a:spcPct val="111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685"/>
                    </a:solidFill>
                  </a:tcPr>
                </a:tc>
                <a:tc>
                  <a:txBody>
                    <a:bodyPr/>
                    <a:lstStyle/>
                    <a:p>
                      <a:pPr marL="6350" marR="0" indent="-6350" algn="ctr">
                        <a:lnSpc>
                          <a:spcPct val="111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item does not involve application.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685"/>
                    </a:solidFill>
                  </a:tcPr>
                </a:tc>
                <a:tc>
                  <a:txBody>
                    <a:bodyPr/>
                    <a:lstStyle/>
                    <a:p>
                      <a:pPr marL="6350" marR="0" indent="-6350" algn="ctr">
                        <a:lnSpc>
                          <a:spcPct val="111000"/>
                        </a:lnSpc>
                        <a:spcBef>
                          <a:spcPts val="0"/>
                        </a:spcBef>
                        <a:spcAft>
                          <a:spcPts val="0"/>
                        </a:spcAft>
                      </a:pPr>
                      <a:r>
                        <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item involves an application.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685"/>
                    </a:solidFill>
                  </a:tcPr>
                </a:tc>
                <a:extLst>
                  <a:ext uri="{0D108BD9-81ED-4DB2-BD59-A6C34878D82A}">
                    <a16:rowId xmlns:a16="http://schemas.microsoft.com/office/drawing/2014/main" val="2960217071"/>
                  </a:ext>
                </a:extLst>
              </a:tr>
              <a:tr h="386178">
                <a:tc>
                  <a:txBody>
                    <a:bodyPr/>
                    <a:lstStyle/>
                    <a:p>
                      <a:pPr marL="6350" marR="0" indent="-6350">
                        <a:lnSpc>
                          <a:spcPct val="111000"/>
                        </a:lnSpc>
                        <a:spcBef>
                          <a:spcPts val="0"/>
                        </a:spcBef>
                        <a:spcAft>
                          <a:spcPts val="0"/>
                        </a:spcAft>
                      </a:pPr>
                      <a:r>
                        <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The item targets procedural skill expected by the grade level.</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350" marR="0" indent="-6350" algn="ctr">
                        <a:lnSpc>
                          <a:spcPct val="111000"/>
                        </a:lnSpc>
                        <a:spcBef>
                          <a:spcPts val="0"/>
                        </a:spcBef>
                        <a:spcAft>
                          <a:spcPts val="0"/>
                        </a:spcAft>
                      </a:pPr>
                      <a:r>
                        <a:rPr lang="en-US" sz="16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a:t>
                      </a:r>
                      <a:endPar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350" marR="0" indent="-6350" algn="ctr">
                        <a:lnSpc>
                          <a:spcPct val="111000"/>
                        </a:lnSpc>
                        <a:spcBef>
                          <a:spcPts val="0"/>
                        </a:spcBef>
                        <a:spcAft>
                          <a:spcPts val="0"/>
                        </a:spcAft>
                      </a:pPr>
                      <a:r>
                        <a:rPr lang="en-US" sz="16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P-A</a:t>
                      </a:r>
                      <a:endPar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76582243"/>
                  </a:ext>
                </a:extLst>
              </a:tr>
              <a:tr h="811911">
                <a:tc>
                  <a:txBody>
                    <a:bodyPr/>
                    <a:lstStyle/>
                    <a:p>
                      <a:pPr marL="6350" marR="0" indent="-6350">
                        <a:lnSpc>
                          <a:spcPct val="111000"/>
                        </a:lnSpc>
                        <a:spcBef>
                          <a:spcPts val="0"/>
                        </a:spcBef>
                        <a:spcAft>
                          <a:spcPts val="0"/>
                        </a:spcAft>
                      </a:pPr>
                      <a:r>
                        <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The item targets conceptual understanding and procedural skill expected by the grade level OR targets conceptual understanding but can also be answered using at least some procedural skill expected by the grade level.</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C8ED"/>
                    </a:solidFill>
                  </a:tcPr>
                </a:tc>
                <a:tc>
                  <a:txBody>
                    <a:bodyPr/>
                    <a:lstStyle/>
                    <a:p>
                      <a:pPr marL="6350" marR="0" indent="-6350" algn="ctr">
                        <a:lnSpc>
                          <a:spcPct val="111000"/>
                        </a:lnSpc>
                        <a:spcBef>
                          <a:spcPts val="0"/>
                        </a:spcBef>
                        <a:spcAft>
                          <a:spcPts val="0"/>
                        </a:spcAft>
                      </a:pPr>
                      <a:r>
                        <a:rPr lang="en-US" sz="16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P-C</a:t>
                      </a:r>
                      <a:endPar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C8ED"/>
                    </a:solidFill>
                  </a:tcPr>
                </a:tc>
                <a:tc>
                  <a:txBody>
                    <a:bodyPr/>
                    <a:lstStyle/>
                    <a:p>
                      <a:pPr marL="6350" marR="0" indent="-6350" algn="ctr">
                        <a:lnSpc>
                          <a:spcPct val="111000"/>
                        </a:lnSpc>
                        <a:spcBef>
                          <a:spcPts val="0"/>
                        </a:spcBef>
                        <a:spcAft>
                          <a:spcPts val="0"/>
                        </a:spcAft>
                      </a:pPr>
                      <a:r>
                        <a:rPr lang="en-US" sz="16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P-C-A</a:t>
                      </a:r>
                      <a:endPar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C8ED"/>
                    </a:solidFill>
                  </a:tcPr>
                </a:tc>
                <a:extLst>
                  <a:ext uri="{0D108BD9-81ED-4DB2-BD59-A6C34878D82A}">
                    <a16:rowId xmlns:a16="http://schemas.microsoft.com/office/drawing/2014/main" val="3686198901"/>
                  </a:ext>
                </a:extLst>
              </a:tr>
              <a:tr h="405956">
                <a:tc>
                  <a:txBody>
                    <a:bodyPr/>
                    <a:lstStyle/>
                    <a:p>
                      <a:pPr marL="6350" marR="0" indent="-6350">
                        <a:lnSpc>
                          <a:spcPct val="111000"/>
                        </a:lnSpc>
                        <a:spcBef>
                          <a:spcPts val="0"/>
                        </a:spcBef>
                        <a:spcAft>
                          <a:spcPts val="0"/>
                        </a:spcAft>
                      </a:pPr>
                      <a:r>
                        <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The item targets conceptual understanding. Students may explain, strategize, evaluate, determine, compare, or classify.</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350" marR="0" indent="-6350" algn="ctr">
                        <a:lnSpc>
                          <a:spcPct val="111000"/>
                        </a:lnSpc>
                        <a:spcBef>
                          <a:spcPts val="0"/>
                        </a:spcBef>
                        <a:spcAft>
                          <a:spcPts val="0"/>
                        </a:spcAft>
                      </a:pPr>
                      <a:r>
                        <a:rPr lang="en-US" sz="16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350" marR="0" indent="-6350" algn="ctr">
                        <a:lnSpc>
                          <a:spcPct val="111000"/>
                        </a:lnSpc>
                        <a:spcBef>
                          <a:spcPts val="0"/>
                        </a:spcBef>
                        <a:spcAft>
                          <a:spcPts val="0"/>
                        </a:spcAft>
                      </a:pPr>
                      <a:r>
                        <a:rPr lang="en-US" sz="1600" b="1">
                          <a:solidFill>
                            <a:srgbClr val="181717"/>
                          </a:solidFill>
                          <a:effectLst/>
                          <a:latin typeface="Calibri" panose="020F0502020204030204" pitchFamily="34" charset="0"/>
                          <a:ea typeface="Calibri" panose="020F0502020204030204" pitchFamily="34" charset="0"/>
                          <a:cs typeface="Times New Roman" panose="02020603050405020304" pitchFamily="18" charset="0"/>
                        </a:rPr>
                        <a:t>C-A</a:t>
                      </a:r>
                      <a:endParaRPr lang="en-US" sz="160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55317990"/>
                  </a:ext>
                </a:extLst>
              </a:tr>
            </a:tbl>
          </a:graphicData>
        </a:graphic>
      </p:graphicFrame>
      <p:sp>
        <p:nvSpPr>
          <p:cNvPr id="9" name="Rectangle 4">
            <a:extLst>
              <a:ext uri="{FF2B5EF4-FFF2-40B4-BE49-F238E27FC236}">
                <a16:creationId xmlns:a16="http://schemas.microsoft.com/office/drawing/2014/main" id="{B3B7CAC5-FE3C-480D-8F61-45EEAC357CD8}"/>
              </a:ext>
            </a:extLst>
          </p:cNvPr>
          <p:cNvSpPr>
            <a:spLocks noChangeArrowheads="1"/>
          </p:cNvSpPr>
          <p:nvPr/>
        </p:nvSpPr>
        <p:spPr bwMode="auto">
          <a:xfrm>
            <a:off x="2495551" y="2524640"/>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sp>
        <p:nvSpPr>
          <p:cNvPr id="11" name="Rectangle 6">
            <a:extLst>
              <a:ext uri="{FF2B5EF4-FFF2-40B4-BE49-F238E27FC236}">
                <a16:creationId xmlns:a16="http://schemas.microsoft.com/office/drawing/2014/main" id="{33819ACF-272C-4DCF-B93E-C80CB8B43D73}"/>
              </a:ext>
            </a:extLst>
          </p:cNvPr>
          <p:cNvSpPr>
            <a:spLocks noChangeArrowheads="1"/>
          </p:cNvSpPr>
          <p:nvPr/>
        </p:nvSpPr>
        <p:spPr bwMode="auto">
          <a:xfrm>
            <a:off x="909912" y="4116390"/>
            <a:ext cx="1067248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28588" indent="-128588">
              <a:buFont typeface="Arial" panose="020B0604020202020204" pitchFamily="34" charset="0"/>
              <a:buChar char="•"/>
            </a:pPr>
            <a:r>
              <a:rPr lang="en-US" altLang="en-US" sz="1600"/>
              <a:t>A </a:t>
            </a:r>
            <a:r>
              <a:rPr lang="en-US" altLang="en-US" sz="1600" b="1"/>
              <a:t>procedure</a:t>
            </a:r>
            <a:r>
              <a:rPr lang="en-US" altLang="en-US" sz="1600"/>
              <a:t> is a step-by-step sequence that can be memorized and executed without understanding or attending to the meaning of the quantities; a procedure is useful for a class of problems or situations. Computations that are likely to be known from memory are considered procedural.</a:t>
            </a:r>
          </a:p>
          <a:p>
            <a:pPr marL="128588" indent="-128588">
              <a:buFont typeface="Arial" panose="020B0604020202020204" pitchFamily="34" charset="0"/>
              <a:buChar char="•"/>
            </a:pPr>
            <a:r>
              <a:rPr lang="en-US" altLang="en-US" sz="1600" b="1">
                <a:solidFill>
                  <a:srgbClr val="181717"/>
                </a:solidFill>
                <a:ea typeface="Calibri" panose="020F0502020204030204" pitchFamily="34" charset="0"/>
              </a:rPr>
              <a:t>Conceptual understanding</a:t>
            </a:r>
            <a:r>
              <a:rPr lang="en-US" altLang="en-US" sz="1600">
                <a:solidFill>
                  <a:srgbClr val="181717"/>
                </a:solidFill>
                <a:ea typeface="Calibri" panose="020F0502020204030204" pitchFamily="34" charset="0"/>
              </a:rPr>
              <a:t> refers to the mathematics used to respond to an item, not the complexity of the question itself. </a:t>
            </a:r>
          </a:p>
          <a:p>
            <a:pPr marL="128588" indent="-128588" defTabSz="685800">
              <a:buFont typeface="Arial" panose="020B0604020202020204" pitchFamily="34" charset="0"/>
              <a:buChar char="•"/>
            </a:pPr>
            <a:r>
              <a:rPr lang="en-US" altLang="en-US" sz="1600" bmk="">
                <a:solidFill>
                  <a:srgbClr val="181717"/>
                </a:solidFill>
                <a:ea typeface="Calibri" panose="020F0502020204030204" pitchFamily="34" charset="0"/>
              </a:rPr>
              <a:t>Names or mathematical referents (e.g., units of measure) may be present in item, but should not be considered </a:t>
            </a:r>
            <a:r>
              <a:rPr lang="en-US" altLang="en-US" sz="1600" b="1" bmk="">
                <a:solidFill>
                  <a:srgbClr val="181717"/>
                </a:solidFill>
                <a:ea typeface="Calibri" panose="020F0502020204030204" pitchFamily="34" charset="0"/>
              </a:rPr>
              <a:t>application</a:t>
            </a:r>
            <a:r>
              <a:rPr lang="en-US" altLang="en-US" sz="1600" bmk="">
                <a:solidFill>
                  <a:srgbClr val="181717"/>
                </a:solidFill>
                <a:ea typeface="Calibri" panose="020F0502020204030204" pitchFamily="34" charset="0"/>
              </a:rPr>
              <a:t> in the sense intended by the shifts in CCR standards. </a:t>
            </a:r>
            <a:endParaRPr lang="en-US" altLang="en-US" sz="1600" bmk=""/>
          </a:p>
          <a:p>
            <a:pPr defTabSz="685800"/>
            <a:endParaRPr lang="en-US" altLang="en-US" sz="1350"/>
          </a:p>
        </p:txBody>
      </p:sp>
      <p:sp>
        <p:nvSpPr>
          <p:cNvPr id="3" name="Rectangle 2">
            <a:extLst>
              <a:ext uri="{FF2B5EF4-FFF2-40B4-BE49-F238E27FC236}">
                <a16:creationId xmlns:a16="http://schemas.microsoft.com/office/drawing/2014/main" id="{476EFCC3-4D4C-4C3A-9898-5AC0A73F9EF3}"/>
              </a:ext>
            </a:extLst>
          </p:cNvPr>
          <p:cNvSpPr/>
          <p:nvPr/>
        </p:nvSpPr>
        <p:spPr>
          <a:xfrm>
            <a:off x="6362700" y="1410827"/>
            <a:ext cx="4539761" cy="2509174"/>
          </a:xfrm>
          <a:prstGeom prst="rect">
            <a:avLst/>
          </a:prstGeom>
          <a:solidFill>
            <a:srgbClr val="263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Lucida Sans"/>
              <a:cs typeface="Lucida Sans"/>
            </a:endParaRPr>
          </a:p>
        </p:txBody>
      </p:sp>
    </p:spTree>
    <p:extLst>
      <p:ext uri="{BB962C8B-B14F-4D97-AF65-F5344CB8AC3E}">
        <p14:creationId xmlns:p14="http://schemas.microsoft.com/office/powerpoint/2010/main" val="6319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Google Shape;886;p102"/>
          <p:cNvPicPr preferRelativeResize="0">
            <a:picLocks noGrp="1"/>
          </p:cNvPicPr>
          <p:nvPr>
            <p:ph type="body" idx="1"/>
          </p:nvPr>
        </p:nvPicPr>
        <p:blipFill rotWithShape="1">
          <a:blip r:embed="rId3">
            <a:alphaModFix/>
          </a:blip>
          <a:srcRect/>
          <a:stretch/>
        </p:blipFill>
        <p:spPr>
          <a:xfrm>
            <a:off x="3598318" y="1809011"/>
            <a:ext cx="4734977" cy="1782168"/>
          </a:xfrm>
          <a:prstGeom prst="rect">
            <a:avLst/>
          </a:prstGeom>
          <a:noFill/>
          <a:ln>
            <a:noFill/>
          </a:ln>
        </p:spPr>
      </p:pic>
      <p:sp>
        <p:nvSpPr>
          <p:cNvPr id="887" name="Google Shape;887;p102"/>
          <p:cNvSpPr txBox="1"/>
          <p:nvPr/>
        </p:nvSpPr>
        <p:spPr>
          <a:xfrm>
            <a:off x="1203488" y="4920791"/>
            <a:ext cx="10180948" cy="830997"/>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This item is coded as P. By the end of grade 6, multi-digit division can be done by carrying out a known set of steps.</a:t>
            </a:r>
            <a:endParaRPr dirty="0"/>
          </a:p>
        </p:txBody>
      </p:sp>
    </p:spTree>
    <p:extLst>
      <p:ext uri="{BB962C8B-B14F-4D97-AF65-F5344CB8AC3E}">
        <p14:creationId xmlns:p14="http://schemas.microsoft.com/office/powerpoint/2010/main" val="1398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108"/>
          <p:cNvPicPr preferRelativeResize="0">
            <a:picLocks noGrp="1"/>
          </p:cNvPicPr>
          <p:nvPr>
            <p:ph type="body" idx="1"/>
          </p:nvPr>
        </p:nvPicPr>
        <p:blipFill rotWithShape="1">
          <a:blip r:embed="rId3">
            <a:alphaModFix/>
          </a:blip>
          <a:srcRect/>
          <a:stretch/>
        </p:blipFill>
        <p:spPr>
          <a:xfrm>
            <a:off x="2030432" y="164916"/>
            <a:ext cx="8276324" cy="4682784"/>
          </a:xfrm>
          <a:prstGeom prst="rect">
            <a:avLst/>
          </a:prstGeom>
          <a:noFill/>
          <a:ln>
            <a:noFill/>
          </a:ln>
        </p:spPr>
      </p:pic>
      <p:sp>
        <p:nvSpPr>
          <p:cNvPr id="925" name="Google Shape;925;p108"/>
          <p:cNvSpPr txBox="1"/>
          <p:nvPr/>
        </p:nvSpPr>
        <p:spPr>
          <a:xfrm>
            <a:off x="1078120" y="4988605"/>
            <a:ext cx="10180948" cy="1015663"/>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This item is coded as C. The question asks students to represent fractions on a number line diagram which requires a strong understanding of fractions as numbers, including the meaning of the numerator and denominator and how that relates to the way the number line partitioned.</a:t>
            </a:r>
            <a:endParaRPr/>
          </a:p>
        </p:txBody>
      </p:sp>
      <p:sp>
        <p:nvSpPr>
          <p:cNvPr id="926" name="Google Shape;926;p108"/>
          <p:cNvSpPr/>
          <p:nvPr/>
        </p:nvSpPr>
        <p:spPr>
          <a:xfrm>
            <a:off x="2139885" y="195527"/>
            <a:ext cx="348791" cy="3347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Tree>
    <p:extLst>
      <p:ext uri="{BB962C8B-B14F-4D97-AF65-F5344CB8AC3E}">
        <p14:creationId xmlns:p14="http://schemas.microsoft.com/office/powerpoint/2010/main" val="5601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109"/>
          <p:cNvPicPr preferRelativeResize="0">
            <a:picLocks noGrp="1"/>
          </p:cNvPicPr>
          <p:nvPr>
            <p:ph type="body" idx="1"/>
          </p:nvPr>
        </p:nvPicPr>
        <p:blipFill rotWithShape="1">
          <a:blip r:embed="rId3">
            <a:alphaModFix/>
          </a:blip>
          <a:srcRect/>
          <a:stretch/>
        </p:blipFill>
        <p:spPr>
          <a:xfrm>
            <a:off x="1915113" y="1936555"/>
            <a:ext cx="8078970" cy="1791141"/>
          </a:xfrm>
          <a:prstGeom prst="rect">
            <a:avLst/>
          </a:prstGeom>
          <a:noFill/>
          <a:ln>
            <a:noFill/>
          </a:ln>
        </p:spPr>
      </p:pic>
      <p:sp>
        <p:nvSpPr>
          <p:cNvPr id="932" name="Google Shape;932;p109"/>
          <p:cNvSpPr txBox="1"/>
          <p:nvPr/>
        </p:nvSpPr>
        <p:spPr>
          <a:xfrm>
            <a:off x="1071513" y="4986779"/>
            <a:ext cx="10180948" cy="1200329"/>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This item is coded as P-A. The item resembles a standard application of mathematics in the real world, computing total cost based on a unit rate. Students use procedural skill to compute the total cost.</a:t>
            </a:r>
            <a:endParaRPr dirty="0"/>
          </a:p>
        </p:txBody>
      </p:sp>
    </p:spTree>
    <p:extLst>
      <p:ext uri="{BB962C8B-B14F-4D97-AF65-F5344CB8AC3E}">
        <p14:creationId xmlns:p14="http://schemas.microsoft.com/office/powerpoint/2010/main" val="5446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Identifying Concepts, Procedures, and Applications</a:t>
            </a:r>
            <a:endParaRPr/>
          </a:p>
        </p:txBody>
      </p:sp>
      <p:sp>
        <p:nvSpPr>
          <p:cNvPr id="939" name="Google Shape;939;p11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It’s a conceptual understanding item if…</a:t>
            </a:r>
            <a:endParaRPr dirty="0">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dirty="0">
                <a:solidFill>
                  <a:srgbClr val="3F3F39"/>
                </a:solidFill>
                <a:latin typeface="Lucida Sans"/>
                <a:ea typeface="Lucida Sans"/>
                <a:cs typeface="Lucida Sans"/>
                <a:sym typeface="Lucida Sans"/>
              </a:rPr>
              <a:t>It assesses a mathematical concept</a:t>
            </a:r>
            <a:endParaRPr dirty="0">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dirty="0">
                <a:solidFill>
                  <a:srgbClr val="3F3F39"/>
                </a:solidFill>
                <a:latin typeface="Lucida Sans"/>
                <a:ea typeface="Lucida Sans"/>
                <a:cs typeface="Lucida Sans"/>
                <a:sym typeface="Lucida Sans"/>
              </a:rPr>
              <a:t>It rewards understanding of a targeted concept over brute force skill.</a:t>
            </a:r>
            <a:endParaRPr dirty="0"/>
          </a:p>
          <a:p>
            <a:pPr marL="457200" marR="0" lvl="1" indent="0" algn="l" rtl="0">
              <a:spcBef>
                <a:spcPts val="400"/>
              </a:spcBef>
              <a:spcAft>
                <a:spcPts val="0"/>
              </a:spcAft>
              <a:buClr>
                <a:srgbClr val="3F3F39"/>
              </a:buClr>
              <a:buSzPts val="2000"/>
              <a:buNone/>
            </a:pPr>
            <a:endParaRPr dirty="0">
              <a:latin typeface="Lucida Sans"/>
              <a:ea typeface="Lucida Sans"/>
              <a:cs typeface="Lucida Sans"/>
              <a:sym typeface="Lucida Sans"/>
            </a:endParaRPr>
          </a:p>
          <a:p>
            <a:pPr marL="342900" marR="0" lvl="0" indent="-342900" algn="l" rtl="0">
              <a:spcBef>
                <a:spcPts val="48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It’s a procedural skill and/or fluency item if…</a:t>
            </a:r>
            <a:endParaRPr dirty="0">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dirty="0">
                <a:solidFill>
                  <a:srgbClr val="3F3F39"/>
                </a:solidFill>
                <a:latin typeface="Lucida Sans"/>
                <a:ea typeface="Lucida Sans"/>
                <a:cs typeface="Lucida Sans"/>
                <a:sym typeface="Lucida Sans"/>
              </a:rPr>
              <a:t>Students use a known, step-by-step process to solve the item</a:t>
            </a:r>
            <a:endParaRPr dirty="0"/>
          </a:p>
          <a:p>
            <a:pPr marL="742950" marR="0" lvl="1" indent="-285750" algn="l" rtl="0">
              <a:spcBef>
                <a:spcPts val="400"/>
              </a:spcBef>
              <a:spcAft>
                <a:spcPts val="0"/>
              </a:spcAft>
              <a:buClr>
                <a:srgbClr val="3F3F39"/>
              </a:buClr>
              <a:buSzPts val="2000"/>
              <a:buFont typeface="Arial"/>
              <a:buChar char="–"/>
            </a:pPr>
            <a:r>
              <a:rPr lang="en-US" sz="2000" dirty="0">
                <a:solidFill>
                  <a:srgbClr val="3F3F39"/>
                </a:solidFill>
                <a:latin typeface="Lucida Sans"/>
                <a:ea typeface="Lucida Sans"/>
                <a:cs typeface="Lucida Sans"/>
                <a:sym typeface="Lucida Sans"/>
              </a:rPr>
              <a:t>Students can solve from memory</a:t>
            </a:r>
            <a:endParaRPr sz="2000" dirty="0">
              <a:solidFill>
                <a:srgbClr val="3F3F39"/>
              </a:solidFill>
              <a:latin typeface="Lucida Sans"/>
              <a:ea typeface="Lucida Sans"/>
              <a:cs typeface="Lucida Sans"/>
            </a:endParaRPr>
          </a:p>
          <a:p>
            <a:pPr marL="457200" marR="0" lvl="1" indent="0" algn="l" rtl="0">
              <a:spcBef>
                <a:spcPts val="400"/>
              </a:spcBef>
              <a:spcAft>
                <a:spcPts val="0"/>
              </a:spcAft>
              <a:buClr>
                <a:srgbClr val="3F3F39"/>
              </a:buClr>
              <a:buSzPts val="2000"/>
              <a:buNone/>
            </a:pPr>
            <a:endParaRPr dirty="0">
              <a:latin typeface="Lucida Sans"/>
              <a:ea typeface="Lucida Sans"/>
              <a:cs typeface="Lucida Sans"/>
              <a:sym typeface="Lucida Sans"/>
            </a:endParaRPr>
          </a:p>
          <a:p>
            <a:pPr marL="342900" marR="0" lvl="0" indent="-342900" algn="l" rtl="0">
              <a:spcBef>
                <a:spcPts val="48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It’s an application item if…</a:t>
            </a:r>
            <a:endParaRPr dirty="0">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dirty="0">
                <a:solidFill>
                  <a:srgbClr val="3F3F39"/>
                </a:solidFill>
                <a:latin typeface="Lucida Sans"/>
                <a:ea typeface="Lucida Sans"/>
                <a:cs typeface="Lucida Sans"/>
                <a:sym typeface="Lucida Sans"/>
              </a:rPr>
              <a:t>There is a real-life, non-trivial context</a:t>
            </a:r>
            <a:endParaRPr dirty="0">
              <a:latin typeface="Lucida Sans"/>
              <a:ea typeface="Lucida Sans"/>
              <a:cs typeface="Lucida Sans"/>
              <a:sym typeface="Lucida Sans"/>
            </a:endParaRPr>
          </a:p>
        </p:txBody>
      </p:sp>
    </p:spTree>
    <p:extLst>
      <p:ext uri="{BB962C8B-B14F-4D97-AF65-F5344CB8AC3E}">
        <p14:creationId xmlns:p14="http://schemas.microsoft.com/office/powerpoint/2010/main" val="7063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D8F7911-C497-4182-9702-572E3A92CAE8}"/>
              </a:ext>
            </a:extLst>
          </p:cNvPr>
          <p:cNvGraphicFramePr>
            <a:graphicFrameLocks noGrp="1"/>
          </p:cNvGraphicFramePr>
          <p:nvPr>
            <p:ph idx="1"/>
            <p:extLst/>
          </p:nvPr>
        </p:nvGraphicFramePr>
        <p:xfrm>
          <a:off x="2816470" y="2120961"/>
          <a:ext cx="6739303" cy="192024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2093321868"/>
                    </a:ext>
                  </a:extLst>
                </a:gridCol>
                <a:gridCol w="2145323">
                  <a:extLst>
                    <a:ext uri="{9D8B030D-6E8A-4147-A177-3AD203B41FA5}">
                      <a16:colId xmlns:a16="http://schemas.microsoft.com/office/drawing/2014/main" val="3339812677"/>
                    </a:ext>
                  </a:extLst>
                </a:gridCol>
                <a:gridCol w="1736480">
                  <a:extLst>
                    <a:ext uri="{9D8B030D-6E8A-4147-A177-3AD203B41FA5}">
                      <a16:colId xmlns:a16="http://schemas.microsoft.com/office/drawing/2014/main" val="579967945"/>
                    </a:ext>
                  </a:extLst>
                </a:gridCol>
              </a:tblGrid>
              <a:tr h="480060">
                <a:tc>
                  <a:txBody>
                    <a:bodyPr/>
                    <a:lstStyle/>
                    <a:p>
                      <a:endParaRPr lang="en-US" sz="2000" dirty="0"/>
                    </a:p>
                  </a:txBody>
                  <a:tcPr marL="68580" marR="68580" marT="34290" marB="34290"/>
                </a:tc>
                <a:tc>
                  <a:txBody>
                    <a:bodyPr/>
                    <a:lstStyle/>
                    <a:p>
                      <a:pPr algn="ctr"/>
                      <a:r>
                        <a:rPr lang="en-US" sz="2000" dirty="0"/>
                        <a:t>No Application</a:t>
                      </a:r>
                    </a:p>
                  </a:txBody>
                  <a:tcPr marL="68580" marR="68580" marT="34290" marB="34290">
                    <a:lnB w="12700" cap="flat" cmpd="sng" algn="ctr">
                      <a:solidFill>
                        <a:schemeClr val="tx1"/>
                      </a:solidFill>
                      <a:prstDash val="solid"/>
                      <a:round/>
                      <a:headEnd type="none" w="med" len="med"/>
                      <a:tailEnd type="none" w="med" len="med"/>
                    </a:lnB>
                  </a:tcPr>
                </a:tc>
                <a:tc>
                  <a:txBody>
                    <a:bodyPr/>
                    <a:lstStyle/>
                    <a:p>
                      <a:pPr algn="ctr"/>
                      <a:r>
                        <a:rPr lang="en-US" sz="2000" dirty="0"/>
                        <a:t>Application</a:t>
                      </a:r>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5205681"/>
                  </a:ext>
                </a:extLst>
              </a:tr>
              <a:tr h="480060">
                <a:tc>
                  <a:txBody>
                    <a:bodyPr/>
                    <a:lstStyle/>
                    <a:p>
                      <a:r>
                        <a:rPr lang="en-US" sz="2000" dirty="0"/>
                        <a:t>Procedural</a:t>
                      </a: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r>
                        <a:rPr lang="en-US" sz="2000" dirty="0"/>
                        <a:t>15-35%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83023809"/>
                  </a:ext>
                </a:extLst>
              </a:tr>
              <a:tr h="480060">
                <a:tc>
                  <a:txBody>
                    <a:bodyPr/>
                    <a:lstStyle/>
                    <a:p>
                      <a:r>
                        <a:rPr lang="en-US" sz="2000" dirty="0"/>
                        <a:t>Procedural/Conceptual</a:t>
                      </a:r>
                    </a:p>
                  </a:txBody>
                  <a:tcPr marL="68580" marR="68580" marT="34290" marB="34290">
                    <a:lnR w="12700" cap="flat" cmpd="sng" algn="ctr">
                      <a:solidFill>
                        <a:schemeClr val="tx1"/>
                      </a:solidFill>
                      <a:prstDash val="solid"/>
                      <a:round/>
                      <a:headEnd type="none" w="med" len="med"/>
                      <a:tailEnd type="none" w="med" len="med"/>
                    </a:lnR>
                  </a:tcPr>
                </a:tc>
                <a:tc rowSpan="2">
                  <a:txBody>
                    <a:bodyPr/>
                    <a:lstStyle/>
                    <a:p>
                      <a:pPr algn="ctr"/>
                      <a:r>
                        <a:rPr lang="en-US" sz="2000" dirty="0"/>
                        <a:t>25-50%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25-50%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75494923"/>
                  </a:ext>
                </a:extLst>
              </a:tr>
              <a:tr h="480060">
                <a:tc>
                  <a:txBody>
                    <a:bodyPr/>
                    <a:lstStyle/>
                    <a:p>
                      <a:r>
                        <a:rPr lang="en-US" sz="2000" dirty="0"/>
                        <a:t>Conceptual</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358522"/>
                  </a:ext>
                </a:extLst>
              </a:tr>
            </a:tbl>
          </a:graphicData>
        </a:graphic>
      </p:graphicFrame>
      <p:sp>
        <p:nvSpPr>
          <p:cNvPr id="6" name="Title 1">
            <a:extLst>
              <a:ext uri="{FF2B5EF4-FFF2-40B4-BE49-F238E27FC236}">
                <a16:creationId xmlns:a16="http://schemas.microsoft.com/office/drawing/2014/main" id="{4E71E51F-ED61-4612-8FDC-ACBB6A01F6FB}"/>
              </a:ext>
            </a:extLst>
          </p:cNvPr>
          <p:cNvSpPr>
            <a:spLocks noGrp="1"/>
          </p:cNvSpPr>
          <p:nvPr>
            <p:ph type="title"/>
          </p:nvPr>
        </p:nvSpPr>
        <p:spPr>
          <a:xfrm>
            <a:off x="1981200" y="274638"/>
            <a:ext cx="8229600" cy="1143000"/>
          </a:xfrm>
        </p:spPr>
        <p:txBody>
          <a:bodyPr/>
          <a:lstStyle/>
          <a:p>
            <a:pPr algn="l"/>
            <a:r>
              <a:rPr lang="en-US" sz="3200" dirty="0"/>
              <a:t>C.2: Assessing a balance of concepts, procedures, and applications</a:t>
            </a:r>
          </a:p>
        </p:txBody>
      </p:sp>
    </p:spTree>
    <p:extLst>
      <p:ext uri="{BB962C8B-B14F-4D97-AF65-F5344CB8AC3E}">
        <p14:creationId xmlns:p14="http://schemas.microsoft.com/office/powerpoint/2010/main" val="381939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7EA9-FFFB-4323-8DAB-823BEA7256B4}"/>
              </a:ext>
            </a:extLst>
          </p:cNvPr>
          <p:cNvSpPr>
            <a:spLocks noGrp="1"/>
          </p:cNvSpPr>
          <p:nvPr>
            <p:ph type="title"/>
          </p:nvPr>
        </p:nvSpPr>
        <p:spPr/>
        <p:txBody>
          <a:bodyPr/>
          <a:lstStyle/>
          <a:p>
            <a:r>
              <a:rPr lang="en-US" dirty="0"/>
              <a:t>Ideally:</a:t>
            </a:r>
          </a:p>
        </p:txBody>
      </p:sp>
      <p:graphicFrame>
        <p:nvGraphicFramePr>
          <p:cNvPr id="4" name="Content Placeholder 3">
            <a:extLst>
              <a:ext uri="{FF2B5EF4-FFF2-40B4-BE49-F238E27FC236}">
                <a16:creationId xmlns:a16="http://schemas.microsoft.com/office/drawing/2014/main" id="{FA6BAB1F-B070-41C2-8A8D-2B7625DC7FCB}"/>
              </a:ext>
            </a:extLst>
          </p:cNvPr>
          <p:cNvGraphicFramePr>
            <a:graphicFrameLocks noGrp="1"/>
          </p:cNvGraphicFramePr>
          <p:nvPr>
            <p:ph idx="1"/>
            <p:extLst>
              <p:ext uri="{D42A27DB-BD31-4B8C-83A1-F6EECF244321}">
                <p14:modId xmlns:p14="http://schemas.microsoft.com/office/powerpoint/2010/main" val="294276995"/>
              </p:ext>
            </p:extLst>
          </p:nvPr>
        </p:nvGraphicFramePr>
        <p:xfrm>
          <a:off x="838200" y="365125"/>
          <a:ext cx="10515600"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Right 7">
            <a:extLst>
              <a:ext uri="{FF2B5EF4-FFF2-40B4-BE49-F238E27FC236}">
                <a16:creationId xmlns:a16="http://schemas.microsoft.com/office/drawing/2014/main" id="{18D63333-BE9B-418C-8364-9E32471D7ADB}"/>
              </a:ext>
            </a:extLst>
          </p:cNvPr>
          <p:cNvSpPr/>
          <p:nvPr/>
        </p:nvSpPr>
        <p:spPr>
          <a:xfrm>
            <a:off x="7228114" y="3005432"/>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FFCCC1B-DBEB-42DB-94FD-13D63B0B4B53}"/>
              </a:ext>
            </a:extLst>
          </p:cNvPr>
          <p:cNvSpPr/>
          <p:nvPr/>
        </p:nvSpPr>
        <p:spPr>
          <a:xfrm rot="16200000">
            <a:off x="5943600" y="1735206"/>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74D27FD-E00A-4FF3-B621-7C783A719ACF}"/>
              </a:ext>
            </a:extLst>
          </p:cNvPr>
          <p:cNvSpPr/>
          <p:nvPr/>
        </p:nvSpPr>
        <p:spPr>
          <a:xfrm rot="5400000">
            <a:off x="5943600" y="4268175"/>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FE1A3CA-0D24-4582-A7AE-14DD3977F724}"/>
              </a:ext>
            </a:extLst>
          </p:cNvPr>
          <p:cNvSpPr/>
          <p:nvPr/>
        </p:nvSpPr>
        <p:spPr>
          <a:xfrm rot="10800000">
            <a:off x="4659087" y="3005432"/>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33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73D0-38C2-4C9D-BEED-1FD5FF40AA91}"/>
              </a:ext>
            </a:extLst>
          </p:cNvPr>
          <p:cNvSpPr>
            <a:spLocks noGrp="1"/>
          </p:cNvSpPr>
          <p:nvPr>
            <p:ph type="title"/>
          </p:nvPr>
        </p:nvSpPr>
        <p:spPr/>
        <p:txBody>
          <a:bodyPr/>
          <a:lstStyle/>
          <a:p>
            <a:pPr algn="l"/>
            <a:r>
              <a:rPr lang="en-US" sz="3200" dirty="0"/>
              <a:t>C.3: Connecting practice to content</a:t>
            </a:r>
          </a:p>
        </p:txBody>
      </p:sp>
      <p:sp>
        <p:nvSpPr>
          <p:cNvPr id="3" name="Content Placeholder 2">
            <a:extLst>
              <a:ext uri="{FF2B5EF4-FFF2-40B4-BE49-F238E27FC236}">
                <a16:creationId xmlns:a16="http://schemas.microsoft.com/office/drawing/2014/main" id="{AF785256-1121-4DAD-98D6-AD9BBA5DF900}"/>
              </a:ext>
            </a:extLst>
          </p:cNvPr>
          <p:cNvSpPr>
            <a:spLocks noGrp="1"/>
          </p:cNvSpPr>
          <p:nvPr>
            <p:ph idx="1"/>
          </p:nvPr>
        </p:nvSpPr>
        <p:spPr/>
        <p:txBody>
          <a:bodyPr/>
          <a:lstStyle/>
          <a:p>
            <a:r>
              <a:rPr lang="en-US" sz="2400" dirty="0"/>
              <a:t>Look for the mathematical practices reflected in the items.</a:t>
            </a:r>
          </a:p>
          <a:p>
            <a:r>
              <a:rPr lang="en-US" sz="2400" dirty="0"/>
              <a:t>Targets:</a:t>
            </a:r>
          </a:p>
          <a:p>
            <a:pPr lvl="1">
              <a:buFont typeface="Arial" panose="020B0604020202020204" pitchFamily="34" charset="0"/>
              <a:buChar char="•"/>
            </a:pPr>
            <a:r>
              <a:rPr lang="en-US" dirty="0"/>
              <a:t>At least 1/3 of the items reflect the practices with 95% of those aligning to content standards.</a:t>
            </a:r>
          </a:p>
          <a:p>
            <a:pPr marL="457200" lvl="1" indent="0">
              <a:buNone/>
            </a:pPr>
            <a:endParaRPr lang="en-US" dirty="0"/>
          </a:p>
        </p:txBody>
      </p:sp>
    </p:spTree>
    <p:extLst>
      <p:ext uri="{BB962C8B-B14F-4D97-AF65-F5344CB8AC3E}">
        <p14:creationId xmlns:p14="http://schemas.microsoft.com/office/powerpoint/2010/main" val="2437186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9B71-D37C-454A-A2B9-2FC2350807E9}"/>
              </a:ext>
            </a:extLst>
          </p:cNvPr>
          <p:cNvSpPr>
            <a:spLocks noGrp="1"/>
          </p:cNvSpPr>
          <p:nvPr>
            <p:ph type="title"/>
          </p:nvPr>
        </p:nvSpPr>
        <p:spPr/>
        <p:txBody>
          <a:bodyPr/>
          <a:lstStyle/>
          <a:p>
            <a:pPr algn="l"/>
            <a:r>
              <a:rPr lang="en-US" sz="3200" dirty="0"/>
              <a:t>C.4: Requiring a range of cognitive demand</a:t>
            </a:r>
          </a:p>
        </p:txBody>
      </p:sp>
      <p:sp>
        <p:nvSpPr>
          <p:cNvPr id="3" name="Content Placeholder 2">
            <a:extLst>
              <a:ext uri="{FF2B5EF4-FFF2-40B4-BE49-F238E27FC236}">
                <a16:creationId xmlns:a16="http://schemas.microsoft.com/office/drawing/2014/main" id="{1D183FA8-45EF-4EC3-B644-535BC24D00FB}"/>
              </a:ext>
            </a:extLst>
          </p:cNvPr>
          <p:cNvSpPr>
            <a:spLocks noGrp="1"/>
          </p:cNvSpPr>
          <p:nvPr>
            <p:ph idx="1"/>
          </p:nvPr>
        </p:nvSpPr>
        <p:spPr/>
        <p:txBody>
          <a:bodyPr/>
          <a:lstStyle/>
          <a:p>
            <a:r>
              <a:rPr lang="en-US" sz="2400" dirty="0"/>
              <a:t>Look for depth and complexity in the items</a:t>
            </a:r>
          </a:p>
        </p:txBody>
      </p:sp>
    </p:spTree>
    <p:extLst>
      <p:ext uri="{BB962C8B-B14F-4D97-AF65-F5344CB8AC3E}">
        <p14:creationId xmlns:p14="http://schemas.microsoft.com/office/powerpoint/2010/main" val="1234145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698EEE6-B8A4-463E-93BD-B443E1003B0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D06026B-90D1-4C1C-A302-725CD068BB15}"/>
              </a:ext>
            </a:extLst>
          </p:cNvPr>
          <p:cNvPicPr>
            <a:picLocks noChangeAspect="1"/>
          </p:cNvPicPr>
          <p:nvPr/>
        </p:nvPicPr>
        <p:blipFill>
          <a:blip r:embed="rId2"/>
          <a:stretch>
            <a:fillRect/>
          </a:stretch>
        </p:blipFill>
        <p:spPr>
          <a:xfrm>
            <a:off x="1935935" y="1325381"/>
            <a:ext cx="8464550" cy="4758870"/>
          </a:xfrm>
          <a:prstGeom prst="rect">
            <a:avLst/>
          </a:prstGeom>
        </p:spPr>
      </p:pic>
      <p:sp>
        <p:nvSpPr>
          <p:cNvPr id="5" name="Rectangle 4">
            <a:extLst>
              <a:ext uri="{FF2B5EF4-FFF2-40B4-BE49-F238E27FC236}">
                <a16:creationId xmlns:a16="http://schemas.microsoft.com/office/drawing/2014/main" id="{C7FA858D-8976-4043-837A-D6A1DCE4C504}"/>
              </a:ext>
            </a:extLst>
          </p:cNvPr>
          <p:cNvSpPr/>
          <p:nvPr/>
        </p:nvSpPr>
        <p:spPr>
          <a:xfrm>
            <a:off x="1875633" y="5964581"/>
            <a:ext cx="2199289" cy="161583"/>
          </a:xfrm>
          <a:prstGeom prst="rect">
            <a:avLst/>
          </a:prstGeom>
        </p:spPr>
        <p:txBody>
          <a:bodyPr wrap="square">
            <a:spAutoFit/>
          </a:bodyPr>
          <a:lstStyle/>
          <a:p>
            <a:r>
              <a:rPr lang="en-US" sz="450" dirty="0">
                <a:latin typeface="Arial" panose="020B0604020202020204" pitchFamily="34" charset="0"/>
              </a:rPr>
              <a:t>http://www.webbalign.org/Webbs-DOK-Levels-Summary.pdf</a:t>
            </a:r>
          </a:p>
        </p:txBody>
      </p:sp>
      <p:sp>
        <p:nvSpPr>
          <p:cNvPr id="6" name="Shape 239">
            <a:extLst>
              <a:ext uri="{FF2B5EF4-FFF2-40B4-BE49-F238E27FC236}">
                <a16:creationId xmlns:a16="http://schemas.microsoft.com/office/drawing/2014/main" id="{5F85F017-C95B-4977-B576-F69A38117370}"/>
              </a:ext>
            </a:extLst>
          </p:cNvPr>
          <p:cNvSpPr txBox="1">
            <a:spLocks/>
          </p:cNvSpPr>
          <p:nvPr/>
        </p:nvSpPr>
        <p:spPr>
          <a:xfrm>
            <a:off x="1746250" y="310519"/>
            <a:ext cx="8699500" cy="1143000"/>
          </a:xfrm>
          <a:prstGeom prst="rect">
            <a:avLst/>
          </a:prstGeom>
        </p:spPr>
        <p:txBody>
          <a:bodyPr spcFirstLastPara="1" vert="horz" wrap="square" lIns="68569" tIns="68569" rIns="68569" bIns="68569" rtlCol="0" anchor="ctr" anchorCtr="0">
            <a:noAutofit/>
          </a:bodyPr>
          <a:lstStyle>
            <a:lvl1pPr algn="ctr" defTabSz="457200" rtl="0" eaLnBrk="1" latinLnBrk="0" hangingPunct="1">
              <a:spcBef>
                <a:spcPct val="0"/>
              </a:spcBef>
              <a:buNone/>
              <a:defRPr sz="4400" kern="1200">
                <a:solidFill>
                  <a:srgbClr val="3F3F39"/>
                </a:solidFill>
                <a:latin typeface="+mj-lt"/>
                <a:ea typeface="+mj-ea"/>
                <a:cs typeface="+mj-cs"/>
              </a:defRPr>
            </a:lvl1pPr>
          </a:lstStyle>
          <a:p>
            <a:pPr>
              <a:spcBef>
                <a:spcPts val="0"/>
              </a:spcBef>
            </a:pPr>
            <a:r>
              <a:rPr lang="en-US" dirty="0">
                <a:solidFill>
                  <a:srgbClr val="095595"/>
                </a:solidFill>
                <a:latin typeface="Lucida Sans" panose="020B0602030504020204" pitchFamily="34" charset="0"/>
              </a:rPr>
              <a:t>Depth of Knowledge</a:t>
            </a:r>
          </a:p>
        </p:txBody>
      </p:sp>
    </p:spTree>
    <p:extLst>
      <p:ext uri="{BB962C8B-B14F-4D97-AF65-F5344CB8AC3E}">
        <p14:creationId xmlns:p14="http://schemas.microsoft.com/office/powerpoint/2010/main" val="2291977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So we tried to do just that…</a:t>
            </a:r>
            <a:endParaRPr/>
          </a:p>
        </p:txBody>
      </p:sp>
      <p:sp>
        <p:nvSpPr>
          <p:cNvPr id="987" name="Google Shape;987;p117"/>
          <p:cNvSpPr txBox="1">
            <a:spLocks noGrp="1"/>
          </p:cNvSpPr>
          <p:nvPr>
            <p:ph type="body" idx="1"/>
          </p:nvPr>
        </p:nvSpPr>
        <p:spPr>
          <a:xfrm>
            <a:off x="609600" y="4487159"/>
            <a:ext cx="10972800" cy="16390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9"/>
              </a:buClr>
              <a:buSzPts val="2400"/>
              <a:buNone/>
            </a:pPr>
            <a:r>
              <a:rPr lang="en-US"/>
              <a:t>How can we talk about procedural, conceptual, and application complexity?</a:t>
            </a:r>
            <a:endParaRPr/>
          </a:p>
        </p:txBody>
      </p:sp>
      <p:graphicFrame>
        <p:nvGraphicFramePr>
          <p:cNvPr id="988" name="Google Shape;988;p117"/>
          <p:cNvGraphicFramePr/>
          <p:nvPr/>
        </p:nvGraphicFramePr>
        <p:xfrm>
          <a:off x="1145930" y="1600201"/>
          <a:ext cx="9900125" cy="2509172"/>
        </p:xfrm>
        <a:graphic>
          <a:graphicData uri="http://schemas.openxmlformats.org/drawingml/2006/table">
            <a:tbl>
              <a:tblPr>
                <a:noFill/>
              </a:tblPr>
              <a:tblGrid>
                <a:gridCol w="5367425">
                  <a:extLst>
                    <a:ext uri="{9D8B030D-6E8A-4147-A177-3AD203B41FA5}">
                      <a16:colId xmlns:a16="http://schemas.microsoft.com/office/drawing/2014/main" val="20000"/>
                    </a:ext>
                  </a:extLst>
                </a:gridCol>
                <a:gridCol w="2266350">
                  <a:extLst>
                    <a:ext uri="{9D8B030D-6E8A-4147-A177-3AD203B41FA5}">
                      <a16:colId xmlns:a16="http://schemas.microsoft.com/office/drawing/2014/main" val="20001"/>
                    </a:ext>
                  </a:extLst>
                </a:gridCol>
                <a:gridCol w="2266350">
                  <a:extLst>
                    <a:ext uri="{9D8B030D-6E8A-4147-A177-3AD203B41FA5}">
                      <a16:colId xmlns:a16="http://schemas.microsoft.com/office/drawing/2014/main" val="20002"/>
                    </a:ext>
                  </a:extLst>
                </a:gridCol>
              </a:tblGrid>
              <a:tr h="467600">
                <a:tc>
                  <a:txBody>
                    <a:bodyPr/>
                    <a:lstStyle/>
                    <a:p>
                      <a:pPr marL="19050" marR="0" lvl="0" indent="-6350" algn="l"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 </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does not involve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involves an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386175">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1190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and procedural skill expected by the grade level OR targets conceptual understanding but can also be answered using at least some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2"/>
                  </a:ext>
                </a:extLst>
              </a:tr>
              <a:tr h="40595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Students may explain, strategize, evaluate, determine, compare, or classify.</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865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Procedural Complexity</a:t>
            </a:r>
            <a:endParaRPr/>
          </a:p>
        </p:txBody>
      </p:sp>
      <p:graphicFrame>
        <p:nvGraphicFramePr>
          <p:cNvPr id="994" name="Google Shape;994;p118"/>
          <p:cNvGraphicFramePr/>
          <p:nvPr/>
        </p:nvGraphicFramePr>
        <p:xfrm>
          <a:off x="609600" y="1832833"/>
          <a:ext cx="11082375" cy="2553349"/>
        </p:xfrm>
        <a:graphic>
          <a:graphicData uri="http://schemas.openxmlformats.org/drawingml/2006/table">
            <a:tbl>
              <a:tblPr>
                <a:noFill/>
              </a:tblPr>
              <a:tblGrid>
                <a:gridCol w="15875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gridCol w="4122775">
                  <a:extLst>
                    <a:ext uri="{9D8B030D-6E8A-4147-A177-3AD203B41FA5}">
                      <a16:colId xmlns:a16="http://schemas.microsoft.com/office/drawing/2014/main" val="20003"/>
                    </a:ext>
                  </a:extLst>
                </a:gridCol>
              </a:tblGrid>
              <a:tr h="284875">
                <a:tc>
                  <a:txBody>
                    <a:bodyPr/>
                    <a:lstStyle/>
                    <a:p>
                      <a:pPr marL="0" marR="0" lvl="0" indent="0" algn="just" rtl="0">
                        <a:lnSpc>
                          <a:spcPct val="111000"/>
                        </a:lnSpc>
                        <a:spcBef>
                          <a:spcPts val="0"/>
                        </a:spcBef>
                        <a:spcAft>
                          <a:spcPts val="0"/>
                        </a:spcAft>
                        <a:buNone/>
                      </a:pPr>
                      <a:r>
                        <a:rPr lang="en-US" sz="1700" b="1" u="none" strike="noStrike" cap="none">
                          <a:solidFill>
                            <a:srgbClr val="000000"/>
                          </a:solidFill>
                          <a:latin typeface="Calibri"/>
                          <a:ea typeface="Calibri"/>
                          <a:cs typeface="Calibri"/>
                          <a:sym typeface="Calibri"/>
                        </a:rPr>
                        <a:t> </a:t>
                      </a:r>
                      <a:endParaRPr sz="17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485200">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Procedural Complexity:</a:t>
                      </a:r>
                      <a:r>
                        <a:rPr lang="en-US" sz="2000" b="1" u="none" strike="noStrike" cap="none" baseline="30000">
                          <a:solidFill>
                            <a:schemeClr val="dk1"/>
                          </a:solidFill>
                          <a:latin typeface="Calibri"/>
                          <a:ea typeface="Calibri"/>
                          <a:cs typeface="Calibri"/>
                          <a:sym typeface="Calibri"/>
                        </a:rPr>
                        <a:t>1</a:t>
                      </a:r>
                      <a:r>
                        <a:rPr lang="en-US" sz="2000" b="1" u="none" strike="noStrike" cap="none">
                          <a:solidFill>
                            <a:schemeClr val="dk1"/>
                          </a:solidFill>
                          <a:latin typeface="Calibri"/>
                          <a:ea typeface="Calibri"/>
                          <a:cs typeface="Calibri"/>
                          <a:sym typeface="Calibri"/>
                        </a:rPr>
                        <a:t> </a:t>
                      </a:r>
                      <a:endParaRPr/>
                    </a:p>
                    <a:p>
                      <a:pPr marL="0" marR="0" lvl="0" indent="0" algn="just" rtl="0">
                        <a:lnSpc>
                          <a:spcPct val="111000"/>
                        </a:lnSpc>
                        <a:spcBef>
                          <a:spcPts val="0"/>
                        </a:spcBef>
                        <a:spcAft>
                          <a:spcPts val="0"/>
                        </a:spcAft>
                        <a:buNone/>
                      </a:pPr>
                      <a:r>
                        <a:rPr lang="en-US" sz="2000" b="1" u="none" strike="noStrike" cap="none">
                          <a:solidFill>
                            <a:srgbClr val="054275"/>
                          </a:solidFill>
                          <a:latin typeface="Calibri"/>
                          <a:ea typeface="Calibri"/>
                          <a:cs typeface="Calibri"/>
                          <a:sym typeface="Calibri"/>
                        </a:rPr>
                        <a:t> </a:t>
                      </a:r>
                      <a:endParaRPr sz="20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little procedural demand or procedural </a:t>
                      </a:r>
                      <a:r>
                        <a:rPr lang="en-US" sz="2000" b="0" i="0" u="none" strike="noStrike" cap="none">
                          <a:solidFill>
                            <a:schemeClr val="dk1"/>
                          </a:solidFill>
                          <a:latin typeface="Calibri"/>
                          <a:ea typeface="Calibri"/>
                          <a:cs typeface="Calibri"/>
                          <a:sym typeface="Calibri"/>
                        </a:rPr>
                        <a:t>demand</a:t>
                      </a:r>
                      <a:r>
                        <a:rPr lang="en-US" sz="2000" b="0" i="0" u="none" strike="noStrike" cap="none" baseline="30000">
                          <a:solidFill>
                            <a:schemeClr val="dk1"/>
                          </a:solidFill>
                          <a:latin typeface="Calibri"/>
                          <a:ea typeface="Calibri"/>
                          <a:cs typeface="Calibri"/>
                          <a:sym typeface="Calibri"/>
                        </a:rPr>
                        <a:t>2</a:t>
                      </a:r>
                      <a:r>
                        <a:rPr lang="en-US" sz="2000" b="0" i="0" u="none" strike="noStrike" cap="none">
                          <a:solidFill>
                            <a:schemeClr val="dk1"/>
                          </a:solidFill>
                          <a:latin typeface="Calibri"/>
                          <a:ea typeface="Calibri"/>
                          <a:cs typeface="Calibri"/>
                          <a:sym typeface="Calibri"/>
                        </a:rPr>
                        <a:t> i</a:t>
                      </a:r>
                      <a:r>
                        <a:rPr lang="en-US" sz="2000" u="none" strike="noStrike" cap="none">
                          <a:latin typeface="Calibri"/>
                          <a:ea typeface="Calibri"/>
                          <a:cs typeface="Calibri"/>
                          <a:sym typeface="Calibri"/>
                        </a:rPr>
                        <a:t>s below grade level.</a:t>
                      </a:r>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common or grade-level procedure(s) with friendly numbers. </a:t>
                      </a:r>
                      <a:endParaRPr/>
                    </a:p>
                    <a:p>
                      <a:pPr marL="0" marR="0" lvl="0" indent="0" algn="just" rtl="0">
                        <a:lnSpc>
                          <a:spcPct val="111000"/>
                        </a:lnSpc>
                        <a:spcBef>
                          <a:spcPts val="800"/>
                        </a:spcBef>
                        <a:spcAft>
                          <a:spcPts val="0"/>
                        </a:spcAft>
                        <a:buNone/>
                      </a:pPr>
                      <a:r>
                        <a:rPr lang="en-US" sz="2000" u="none" strike="noStrike" cap="none">
                          <a:solidFill>
                            <a:srgbClr val="000000"/>
                          </a:solidFill>
                          <a:latin typeface="Calibri"/>
                          <a:ea typeface="Calibri"/>
                          <a:cs typeface="Calibri"/>
                          <a:sym typeface="Calibri"/>
                        </a:rPr>
                        <a:t> </a:t>
                      </a:r>
                      <a:endParaRPr sz="20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common or grade-level procedure(s) with unfriendly numbers,</a:t>
                      </a:r>
                      <a:r>
                        <a:rPr lang="en-US" sz="2000" b="0" i="0" u="none" strike="noStrike" cap="none" baseline="30000">
                          <a:solidFill>
                            <a:schemeClr val="dk1"/>
                          </a:solidFill>
                          <a:latin typeface="Calibri"/>
                          <a:ea typeface="Calibri"/>
                          <a:cs typeface="Calibri"/>
                          <a:sym typeface="Calibri"/>
                        </a:rPr>
                        <a:t>3</a:t>
                      </a:r>
                      <a:r>
                        <a:rPr lang="en-US" sz="2000" u="none" strike="noStrike" cap="none">
                          <a:latin typeface="Calibri"/>
                          <a:ea typeface="Calibri"/>
                          <a:cs typeface="Calibri"/>
                          <a:sym typeface="Calibri"/>
                        </a:rPr>
                        <a:t> an unconventional combination of procedures, or requires unusual perseverance or organizational skills in the execution of the procedure(s).</a:t>
                      </a:r>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95" name="Google Shape;995;p118"/>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996" name="Google Shape;996;p118"/>
          <p:cNvSpPr/>
          <p:nvPr/>
        </p:nvSpPr>
        <p:spPr>
          <a:xfrm>
            <a:off x="521322" y="5541389"/>
            <a:ext cx="11149356" cy="584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3"/>
              </a:rPr>
              <a:t>[1]</a:t>
            </a:r>
            <a:r>
              <a:rPr lang="en-US" sz="800" b="0" i="0" u="none" strike="noStrike" cap="none">
                <a:solidFill>
                  <a:srgbClr val="181717"/>
                </a:solidFill>
                <a:latin typeface="Lucida Sans"/>
                <a:ea typeface="Lucida Sans"/>
                <a:cs typeface="Lucida Sans"/>
                <a:sym typeface="Lucida Sans"/>
              </a:rPr>
              <a:t> This is based on the </a:t>
            </a:r>
            <a:r>
              <a:rPr lang="en-US" sz="800" b="0" i="1" u="none" strike="noStrike" cap="none">
                <a:solidFill>
                  <a:srgbClr val="181717"/>
                </a:solidFill>
                <a:latin typeface="Lucida Sans"/>
                <a:ea typeface="Lucida Sans"/>
                <a:cs typeface="Lucida Sans"/>
                <a:sym typeface="Lucida Sans"/>
              </a:rPr>
              <a:t>NAEP States Item to Item Comparison Study</a:t>
            </a:r>
            <a:r>
              <a:rPr lang="en-US" sz="800" b="0" i="0" u="none" strike="noStrike" cap="none">
                <a:solidFill>
                  <a:srgbClr val="181717"/>
                </a:solidFill>
                <a:latin typeface="Lucida Sans"/>
                <a:ea typeface="Lucida Sans"/>
                <a:cs typeface="Lucida Sans"/>
                <a:sym typeface="Lucida Sans"/>
              </a:rPr>
              <a:t>, NAEP Validity Studies Panel; Philip Daro, Gerunda Hughes, Sami Kamito, Fran Stancavage, Natalie Tucker-Bradway; American Institutes for Research, 2018. </a:t>
            </a:r>
            <a:endParaRPr sz="8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4"/>
              </a:rPr>
              <a:t>[2]</a:t>
            </a:r>
            <a:r>
              <a:rPr lang="en-US" sz="800" b="0" i="0" u="none" strike="noStrike" cap="none">
                <a:solidFill>
                  <a:srgbClr val="181717"/>
                </a:solidFill>
                <a:latin typeface="Lucida Sans"/>
                <a:ea typeface="Lucida Sans"/>
                <a:cs typeface="Lucida Sans"/>
                <a:sym typeface="Lucida Sans"/>
              </a:rPr>
              <a:t> A procedure is a step by step sequence that can be memorized and executed without understanding or attending to the meaning of the quantities; a procedure is useful for a class of problems or situations. Computations that are likely to be known from memory are considered procedural.</a:t>
            </a:r>
            <a:endParaRPr sz="8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5"/>
              </a:rPr>
              <a:t>[3]</a:t>
            </a:r>
            <a:r>
              <a:rPr lang="en-US" sz="800" b="0" i="0" u="none" strike="noStrike" cap="none">
                <a:solidFill>
                  <a:srgbClr val="181717"/>
                </a:solidFill>
                <a:latin typeface="Lucida Sans"/>
                <a:ea typeface="Lucida Sans"/>
                <a:cs typeface="Lucida Sans"/>
                <a:sym typeface="Lucida Sans"/>
              </a:rPr>
              <a:t> Unfriendly numbers: The student is likely to get the problem wrong not because of the targeted procedure but because of the numbers involved. </a:t>
            </a:r>
            <a:endParaRPr sz="1800" b="0" i="0" u="none" strike="noStrike" cap="none">
              <a:solidFill>
                <a:schemeClr val="dk1"/>
              </a:solidFill>
              <a:latin typeface="Lucida Sans"/>
              <a:ea typeface="Lucida Sans"/>
              <a:cs typeface="Lucida Sans"/>
              <a:sym typeface="Lucida Sans"/>
            </a:endParaRPr>
          </a:p>
        </p:txBody>
      </p:sp>
      <p:sp>
        <p:nvSpPr>
          <p:cNvPr id="997" name="Google Shape;997;p118"/>
          <p:cNvSpPr/>
          <p:nvPr/>
        </p:nvSpPr>
        <p:spPr>
          <a:xfrm>
            <a:off x="2235200" y="2154464"/>
            <a:ext cx="2552700" cy="2213768"/>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8" name="Google Shape;998;p118"/>
          <p:cNvSpPr/>
          <p:nvPr/>
        </p:nvSpPr>
        <p:spPr>
          <a:xfrm>
            <a:off x="4841081" y="2154464"/>
            <a:ext cx="2695403" cy="2213768"/>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9" name="Google Shape;999;p118"/>
          <p:cNvSpPr/>
          <p:nvPr/>
        </p:nvSpPr>
        <p:spPr>
          <a:xfrm>
            <a:off x="7604125" y="2155451"/>
            <a:ext cx="4060203" cy="221278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02157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99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9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Conceptual Complexity</a:t>
            </a:r>
            <a:endParaRPr/>
          </a:p>
        </p:txBody>
      </p:sp>
      <p:graphicFrame>
        <p:nvGraphicFramePr>
          <p:cNvPr id="1005" name="Google Shape;1005;p119"/>
          <p:cNvGraphicFramePr/>
          <p:nvPr/>
        </p:nvGraphicFramePr>
        <p:xfrm>
          <a:off x="565150" y="1379539"/>
          <a:ext cx="11061700" cy="3647907"/>
        </p:xfrm>
        <a:graphic>
          <a:graphicData uri="http://schemas.openxmlformats.org/drawingml/2006/table">
            <a:tbl>
              <a:tblPr>
                <a:noFill/>
              </a:tblPr>
              <a:tblGrid>
                <a:gridCol w="1670050">
                  <a:extLst>
                    <a:ext uri="{9D8B030D-6E8A-4147-A177-3AD203B41FA5}">
                      <a16:colId xmlns:a16="http://schemas.microsoft.com/office/drawing/2014/main" val="20000"/>
                    </a:ext>
                  </a:extLst>
                </a:gridCol>
                <a:gridCol w="2425700">
                  <a:extLst>
                    <a:ext uri="{9D8B030D-6E8A-4147-A177-3AD203B41FA5}">
                      <a16:colId xmlns:a16="http://schemas.microsoft.com/office/drawing/2014/main" val="20001"/>
                    </a:ext>
                  </a:extLst>
                </a:gridCol>
                <a:gridCol w="3683000">
                  <a:extLst>
                    <a:ext uri="{9D8B030D-6E8A-4147-A177-3AD203B41FA5}">
                      <a16:colId xmlns:a16="http://schemas.microsoft.com/office/drawing/2014/main" val="20002"/>
                    </a:ext>
                  </a:extLst>
                </a:gridCol>
                <a:gridCol w="3282950">
                  <a:extLst>
                    <a:ext uri="{9D8B030D-6E8A-4147-A177-3AD203B41FA5}">
                      <a16:colId xmlns:a16="http://schemas.microsoft.com/office/drawing/2014/main" val="20003"/>
                    </a:ext>
                  </a:extLst>
                </a:gridCol>
              </a:tblGrid>
              <a:tr h="299425">
                <a:tc>
                  <a:txBody>
                    <a:bodyPr/>
                    <a:lstStyle/>
                    <a:p>
                      <a:pPr marL="0" marR="0" lvl="0" indent="0" algn="just" rtl="0">
                        <a:lnSpc>
                          <a:spcPct val="111000"/>
                        </a:lnSpc>
                        <a:spcBef>
                          <a:spcPts val="0"/>
                        </a:spcBef>
                        <a:spcAft>
                          <a:spcPts val="0"/>
                        </a:spcAft>
                        <a:buNone/>
                      </a:pPr>
                      <a:endParaRPr sz="17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2037375">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Conceptual Complexity:</a:t>
                      </a:r>
                      <a:r>
                        <a:rPr lang="en-US" sz="2000" b="1" u="none" strike="noStrike" cap="none" baseline="30000">
                          <a:solidFill>
                            <a:schemeClr val="dk1"/>
                          </a:solidFill>
                          <a:latin typeface="Calibri"/>
                          <a:ea typeface="Calibri"/>
                          <a:cs typeface="Calibri"/>
                          <a:sym typeface="Calibri"/>
                        </a:rPr>
                        <a:t>1</a:t>
                      </a:r>
                      <a:r>
                        <a:rPr lang="en-US" sz="2000" b="1" u="none" strike="noStrike" cap="none">
                          <a:solidFill>
                            <a:schemeClr val="dk1"/>
                          </a:solidFill>
                          <a:latin typeface="Calibri"/>
                          <a:ea typeface="Calibri"/>
                          <a:cs typeface="Calibri"/>
                          <a:sym typeface="Calibri"/>
                        </a:rPr>
                        <a:t> </a:t>
                      </a:r>
                      <a:endParaRPr sz="20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20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students to recall or recognize a grade-level concept. The student does not need to relate concepts or demonstrate a line of reasoning.</a:t>
                      </a:r>
                      <a:endParaRPr/>
                    </a:p>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Students may need to relate multiple grade-level concepts of different types, create multiple representations or solutions, or connect concepts with procedures or strategies. The student must do some reasoning, but may not need to demonstrate a line of reasoning.</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students to relate multiple grade-level concepts and to evidence reasoning, planning, analysis, judgment, and/or creative thought OR work with a sophisticated (nontypical) line of reasoning.</a:t>
                      </a:r>
                      <a:endParaRPr/>
                    </a:p>
                    <a:p>
                      <a:pPr marL="0" marR="0" lvl="0" indent="0" algn="l" rtl="0">
                        <a:lnSpc>
                          <a:spcPct val="107000"/>
                        </a:lnSpc>
                        <a:spcBef>
                          <a:spcPts val="800"/>
                        </a:spcBef>
                        <a:spcAft>
                          <a:spcPts val="0"/>
                        </a:spcAft>
                        <a:buNone/>
                      </a:pPr>
                      <a:endParaRPr sz="2000" u="none" strike="noStrike" cap="none">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06" name="Google Shape;1006;p119"/>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007" name="Google Shape;1007;p119"/>
          <p:cNvSpPr/>
          <p:nvPr/>
        </p:nvSpPr>
        <p:spPr>
          <a:xfrm>
            <a:off x="534644" y="5931387"/>
            <a:ext cx="10228836" cy="2154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3"/>
              </a:rPr>
              <a:t>[4]</a:t>
            </a:r>
            <a:r>
              <a:rPr lang="en-US" sz="800" b="0" i="0" u="none" strike="noStrike" cap="none">
                <a:solidFill>
                  <a:srgbClr val="181717"/>
                </a:solidFill>
                <a:latin typeface="Lucida Sans"/>
                <a:ea typeface="Lucida Sans"/>
                <a:cs typeface="Lucida Sans"/>
                <a:sym typeface="Lucida Sans"/>
              </a:rPr>
              <a:t> This is based on the conceptual aspects of the </a:t>
            </a:r>
            <a:r>
              <a:rPr lang="en-US" sz="800" b="0" i="1" u="none" strike="noStrike" cap="none">
                <a:solidFill>
                  <a:srgbClr val="181717"/>
                </a:solidFill>
                <a:latin typeface="Lucida Sans"/>
                <a:ea typeface="Lucida Sans"/>
                <a:cs typeface="Lucida Sans"/>
                <a:sym typeface="Lucida Sans"/>
              </a:rPr>
              <a:t>Mathematics Framework for the 2015 National Assessment of Educational Progress</a:t>
            </a:r>
            <a:r>
              <a:rPr lang="en-US" sz="800" b="0" i="0" u="none" strike="noStrike" cap="none">
                <a:solidFill>
                  <a:srgbClr val="181717"/>
                </a:solidFill>
                <a:latin typeface="Lucida Sans"/>
                <a:ea typeface="Lucida Sans"/>
                <a:cs typeface="Lucida Sans"/>
                <a:sym typeface="Lucida Sans"/>
              </a:rPr>
              <a:t>; National Assessment Governing Board, 2014. </a:t>
            </a:r>
            <a:endParaRPr sz="1800" b="0" i="0" u="none" strike="noStrike" cap="none">
              <a:solidFill>
                <a:schemeClr val="dk1"/>
              </a:solidFill>
              <a:latin typeface="Lucida Sans"/>
              <a:ea typeface="Lucida Sans"/>
              <a:cs typeface="Lucida Sans"/>
              <a:sym typeface="Lucida Sans"/>
            </a:endParaRPr>
          </a:p>
        </p:txBody>
      </p:sp>
      <p:sp>
        <p:nvSpPr>
          <p:cNvPr id="1008" name="Google Shape;1008;p119"/>
          <p:cNvSpPr/>
          <p:nvPr/>
        </p:nvSpPr>
        <p:spPr>
          <a:xfrm>
            <a:off x="2305742" y="1716314"/>
            <a:ext cx="2369172" cy="3262086"/>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9" name="Google Shape;1009;p119"/>
          <p:cNvSpPr/>
          <p:nvPr/>
        </p:nvSpPr>
        <p:spPr>
          <a:xfrm>
            <a:off x="4710456" y="1716314"/>
            <a:ext cx="3596587" cy="3262086"/>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0" name="Google Shape;1010;p119"/>
          <p:cNvSpPr/>
          <p:nvPr/>
        </p:nvSpPr>
        <p:spPr>
          <a:xfrm>
            <a:off x="8382000" y="1717301"/>
            <a:ext cx="3200400" cy="3260632"/>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2286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0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00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Application Complexity</a:t>
            </a:r>
            <a:endParaRPr/>
          </a:p>
        </p:txBody>
      </p:sp>
      <p:graphicFrame>
        <p:nvGraphicFramePr>
          <p:cNvPr id="1016" name="Google Shape;1016;p120"/>
          <p:cNvGraphicFramePr/>
          <p:nvPr/>
        </p:nvGraphicFramePr>
        <p:xfrm>
          <a:off x="609600" y="1531253"/>
          <a:ext cx="10870075" cy="3306826"/>
        </p:xfrm>
        <a:graphic>
          <a:graphicData uri="http://schemas.openxmlformats.org/drawingml/2006/table">
            <a:tbl>
              <a:tblPr>
                <a:noFill/>
              </a:tblPr>
              <a:tblGrid>
                <a:gridCol w="1498325">
                  <a:extLst>
                    <a:ext uri="{9D8B030D-6E8A-4147-A177-3AD203B41FA5}">
                      <a16:colId xmlns:a16="http://schemas.microsoft.com/office/drawing/2014/main" val="20000"/>
                    </a:ext>
                  </a:extLst>
                </a:gridCol>
                <a:gridCol w="2204175">
                  <a:extLst>
                    <a:ext uri="{9D8B030D-6E8A-4147-A177-3AD203B41FA5}">
                      <a16:colId xmlns:a16="http://schemas.microsoft.com/office/drawing/2014/main" val="20001"/>
                    </a:ext>
                  </a:extLst>
                </a:gridCol>
                <a:gridCol w="4013725">
                  <a:extLst>
                    <a:ext uri="{9D8B030D-6E8A-4147-A177-3AD203B41FA5}">
                      <a16:colId xmlns:a16="http://schemas.microsoft.com/office/drawing/2014/main" val="20002"/>
                    </a:ext>
                  </a:extLst>
                </a:gridCol>
                <a:gridCol w="3153850">
                  <a:extLst>
                    <a:ext uri="{9D8B030D-6E8A-4147-A177-3AD203B41FA5}">
                      <a16:colId xmlns:a16="http://schemas.microsoft.com/office/drawing/2014/main" val="20003"/>
                    </a:ext>
                  </a:extLst>
                </a:gridCol>
              </a:tblGrid>
              <a:tr h="279400">
                <a:tc>
                  <a:txBody>
                    <a:bodyPr/>
                    <a:lstStyle/>
                    <a:p>
                      <a:pPr marL="0" marR="0" lvl="0" indent="0" algn="just" rtl="0">
                        <a:lnSpc>
                          <a:spcPct val="111000"/>
                        </a:lnSpc>
                        <a:spcBef>
                          <a:spcPts val="0"/>
                        </a:spcBef>
                        <a:spcAft>
                          <a:spcPts val="0"/>
                        </a:spcAft>
                        <a:buNone/>
                      </a:pPr>
                      <a:r>
                        <a:rPr lang="en-US" sz="1700" b="1" u="none" strike="noStrike" cap="none">
                          <a:solidFill>
                            <a:srgbClr val="000000"/>
                          </a:solidFill>
                          <a:latin typeface="Calibri"/>
                          <a:ea typeface="Calibri"/>
                          <a:cs typeface="Calibri"/>
                          <a:sym typeface="Calibri"/>
                        </a:rPr>
                        <a:t> </a:t>
                      </a:r>
                      <a:endParaRPr sz="17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939075">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Application Complexity:</a:t>
                      </a:r>
                      <a:endParaRPr/>
                    </a:p>
                    <a:p>
                      <a:pPr marL="0" marR="0" lvl="0" indent="0" algn="just" rtl="0">
                        <a:lnSpc>
                          <a:spcPct val="111000"/>
                        </a:lnSpc>
                        <a:spcBef>
                          <a:spcPts val="0"/>
                        </a:spcBef>
                        <a:spcAft>
                          <a:spcPts val="0"/>
                        </a:spcAft>
                        <a:buNone/>
                      </a:pPr>
                      <a:r>
                        <a:rPr lang="en-US" sz="2000" b="1" u="none" strike="noStrike" cap="none">
                          <a:solidFill>
                            <a:srgbClr val="0E6641"/>
                          </a:solidFill>
                          <a:latin typeface="Calibri"/>
                          <a:ea typeface="Calibri"/>
                          <a:cs typeface="Calibri"/>
                          <a:sym typeface="Calibri"/>
                        </a:rPr>
                        <a:t> </a:t>
                      </a:r>
                      <a:endParaRPr sz="2000" u="none" strike="noStrike" cap="none">
                        <a:solidFill>
                          <a:srgbClr val="0E664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an application of mathematics, but the required mathematics is either directly indicated or obvious.</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an application of mathematics and requires an interpretation of the context to determine the procedure or concept (may include extraneous information). The mathematics is not immediately obvious. Solving the problem requires students to decide what to do.</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1000"/>
                        </a:lnSpc>
                        <a:spcBef>
                          <a:spcPts val="0"/>
                        </a:spcBef>
                        <a:spcAft>
                          <a:spcPts val="0"/>
                        </a:spcAft>
                        <a:buNone/>
                      </a:pPr>
                      <a:r>
                        <a:rPr lang="en-US" sz="2000" u="none" strike="noStrike" cap="none">
                          <a:solidFill>
                            <a:srgbClr val="181717"/>
                          </a:solidFill>
                          <a:latin typeface="Calibri"/>
                          <a:ea typeface="Calibri"/>
                          <a:cs typeface="Calibri"/>
                          <a:sym typeface="Calibri"/>
                        </a:rPr>
                        <a:t>In addition to an interpretation of the context, solving the problem requires recognizing important features, and formulating, computing, and interpreting results as part of a modeling process.</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017" name="Google Shape;1017;p120"/>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018" name="Google Shape;1018;p120"/>
          <p:cNvSpPr/>
          <p:nvPr/>
        </p:nvSpPr>
        <p:spPr>
          <a:xfrm>
            <a:off x="2142302" y="1836677"/>
            <a:ext cx="2124898" cy="297821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9" name="Google Shape;1019;p120"/>
          <p:cNvSpPr/>
          <p:nvPr/>
        </p:nvSpPr>
        <p:spPr>
          <a:xfrm>
            <a:off x="4351020" y="1836677"/>
            <a:ext cx="3945255" cy="297821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0" name="Google Shape;1020;p120"/>
          <p:cNvSpPr/>
          <p:nvPr/>
        </p:nvSpPr>
        <p:spPr>
          <a:xfrm>
            <a:off x="8359140" y="1837664"/>
            <a:ext cx="3099234" cy="2976884"/>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318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0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0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1026" name="Google Shape;1026;p1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graphicFrame>
        <p:nvGraphicFramePr>
          <p:cNvPr id="1027" name="Google Shape;1027;p121"/>
          <p:cNvGraphicFramePr/>
          <p:nvPr/>
        </p:nvGraphicFramePr>
        <p:xfrm>
          <a:off x="951230" y="672773"/>
          <a:ext cx="10123175" cy="5096258"/>
        </p:xfrm>
        <a:graphic>
          <a:graphicData uri="http://schemas.openxmlformats.org/drawingml/2006/table">
            <a:tbl>
              <a:tblPr>
                <a:noFill/>
              </a:tblPr>
              <a:tblGrid>
                <a:gridCol w="1177000">
                  <a:extLst>
                    <a:ext uri="{9D8B030D-6E8A-4147-A177-3AD203B41FA5}">
                      <a16:colId xmlns:a16="http://schemas.microsoft.com/office/drawing/2014/main" val="20000"/>
                    </a:ext>
                  </a:extLst>
                </a:gridCol>
                <a:gridCol w="2433125">
                  <a:extLst>
                    <a:ext uri="{9D8B030D-6E8A-4147-A177-3AD203B41FA5}">
                      <a16:colId xmlns:a16="http://schemas.microsoft.com/office/drawing/2014/main" val="20001"/>
                    </a:ext>
                  </a:extLst>
                </a:gridCol>
                <a:gridCol w="3107075">
                  <a:extLst>
                    <a:ext uri="{9D8B030D-6E8A-4147-A177-3AD203B41FA5}">
                      <a16:colId xmlns:a16="http://schemas.microsoft.com/office/drawing/2014/main" val="20002"/>
                    </a:ext>
                  </a:extLst>
                </a:gridCol>
                <a:gridCol w="3405975">
                  <a:extLst>
                    <a:ext uri="{9D8B030D-6E8A-4147-A177-3AD203B41FA5}">
                      <a16:colId xmlns:a16="http://schemas.microsoft.com/office/drawing/2014/main" val="20003"/>
                    </a:ext>
                  </a:extLst>
                </a:gridCol>
              </a:tblGrid>
              <a:tr h="201100">
                <a:tc>
                  <a:txBody>
                    <a:bodyPr/>
                    <a:lstStyle/>
                    <a:p>
                      <a:pPr marL="0" marR="0" lvl="0" indent="0" algn="just" rtl="0">
                        <a:lnSpc>
                          <a:spcPct val="111000"/>
                        </a:lnSpc>
                        <a:spcBef>
                          <a:spcPts val="0"/>
                        </a:spcBef>
                        <a:spcAft>
                          <a:spcPts val="0"/>
                        </a:spcAft>
                        <a:buNone/>
                      </a:pPr>
                      <a:endParaRPr sz="10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1</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2</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3</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095850">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Procedural Complexity: </a:t>
                      </a:r>
                      <a:endParaRPr sz="14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little procedural demand or procedural demand is below grade level.</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common or grade-level procedure(s) with friendly numbers. </a:t>
                      </a:r>
                      <a:endParaRPr sz="1400" u="none" strike="noStrike" cap="none">
                        <a:latin typeface="Calibri"/>
                        <a:ea typeface="Calibri"/>
                        <a:cs typeface="Calibri"/>
                        <a:sym typeface="Calibri"/>
                      </a:endParaRPr>
                    </a:p>
                    <a:p>
                      <a:pPr marL="0" marR="0" lvl="0" indent="0" algn="just" rtl="0">
                        <a:lnSpc>
                          <a:spcPct val="111000"/>
                        </a:lnSpc>
                        <a:spcBef>
                          <a:spcPts val="800"/>
                        </a:spcBef>
                        <a:spcAft>
                          <a:spcPts val="0"/>
                        </a:spcAft>
                        <a:buNone/>
                      </a:pPr>
                      <a:endParaRPr sz="14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requires common or grade-level procedure(s) with unfriendly numbers, an unconventional combination of procedures, or requires unusual perseverance or organizational skills in the execution of the procedure(s).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1"/>
                  </a:ext>
                </a:extLst>
              </a:tr>
              <a:tr h="1463825">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Application Complexity:</a:t>
                      </a:r>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an application of mathematics, but the required mathematics is either directly indicated or obvious.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an application of mathematics and requires an interpretation of the context to determine the procedure or concept (may include extraneous information). The mathematics is not immediately obvious. Solving the problem requires students to decide what to do.</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In addition to an interpretation of the context, solving the problem requires recognizing important features, and formulating, computing, and interpreting results as part of a modeling process.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63825">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Conceptual Complexity: </a:t>
                      </a:r>
                      <a:endParaRPr sz="14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requires students to recall or recognize a grade-level concept. The student does not need to relate concepts or demonstrate a line of reasoning.</a:t>
                      </a:r>
                      <a:endParaRPr/>
                    </a:p>
                    <a:p>
                      <a:pPr marL="0" marR="0" lvl="0" indent="0" algn="just" rtl="0">
                        <a:lnSpc>
                          <a:spcPct val="111000"/>
                        </a:lnSpc>
                        <a:spcBef>
                          <a:spcPts val="0"/>
                        </a:spcBef>
                        <a:spcAft>
                          <a:spcPts val="0"/>
                        </a:spcAft>
                        <a:buNone/>
                      </a:pPr>
                      <a:endParaRPr sz="14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Students may need to relate multiple grade-level concepts of different types, create multiple representations or solutions, or connect concepts with procedures or strategies. The student must do some reasoning, but may not need to demonstrate a line of reasoning.</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requires students to relate multiple grade-level concepts and to evidence reasoning, planning, analysis, judgment, and/or creative thought OR work with a sophisticated (nontypical) line of reasoning.</a:t>
                      </a:r>
                      <a:endParaRPr/>
                    </a:p>
                    <a:p>
                      <a:pPr marL="0" marR="0" lvl="0" indent="0" algn="just" rtl="0">
                        <a:lnSpc>
                          <a:spcPct val="111000"/>
                        </a:lnSpc>
                        <a:spcBef>
                          <a:spcPts val="800"/>
                        </a:spcBef>
                        <a:spcAft>
                          <a:spcPts val="0"/>
                        </a:spcAft>
                        <a:buNone/>
                      </a:pPr>
                      <a:endParaRPr sz="14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2343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dirty="0"/>
              <a:t>Activity:</a:t>
            </a:r>
            <a:endParaRPr dirty="0"/>
          </a:p>
        </p:txBody>
      </p:sp>
      <p:sp>
        <p:nvSpPr>
          <p:cNvPr id="1033" name="Google Shape;1033;p122"/>
          <p:cNvSpPr txBox="1">
            <a:spLocks noGrp="1"/>
          </p:cNvSpPr>
          <p:nvPr>
            <p:ph type="body" idx="1"/>
          </p:nvPr>
        </p:nvSpPr>
        <p:spPr>
          <a:xfrm>
            <a:off x="469800" y="1600201"/>
            <a:ext cx="5726813"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u="sng" dirty="0">
                <a:solidFill>
                  <a:schemeClr val="hlink"/>
                </a:solidFill>
                <a:hlinkClick r:id="rId3"/>
              </a:rPr>
              <a:t>http://tedcoe.com/math/ade19</a:t>
            </a:r>
            <a:endParaRPr dirty="0"/>
          </a:p>
          <a:p>
            <a:pPr marL="342900" lvl="0" indent="-342900" algn="l" rtl="0">
              <a:spcBef>
                <a:spcPts val="480"/>
              </a:spcBef>
              <a:spcAft>
                <a:spcPts val="0"/>
              </a:spcAft>
              <a:buClr>
                <a:srgbClr val="3F3F39"/>
              </a:buClr>
              <a:buSzPts val="2400"/>
              <a:buChar char="•"/>
            </a:pPr>
            <a:r>
              <a:rPr lang="en-US" dirty="0"/>
              <a:t>Scroll down to “Sample Rigor Tasks”</a:t>
            </a:r>
          </a:p>
          <a:p>
            <a:pPr marL="342900" lvl="0" indent="-342900" algn="l" rtl="0">
              <a:spcBef>
                <a:spcPts val="480"/>
              </a:spcBef>
              <a:spcAft>
                <a:spcPts val="0"/>
              </a:spcAft>
              <a:buClr>
                <a:srgbClr val="3F3F39"/>
              </a:buClr>
              <a:buSzPts val="2400"/>
              <a:buChar char="•"/>
            </a:pPr>
            <a:r>
              <a:rPr lang="en-US" dirty="0"/>
              <a:t>Select a grade band</a:t>
            </a:r>
            <a:endParaRPr dirty="0"/>
          </a:p>
          <a:p>
            <a:pPr marL="342900" lvl="0" indent="-342900" algn="l" rtl="0">
              <a:spcBef>
                <a:spcPts val="480"/>
              </a:spcBef>
              <a:spcAft>
                <a:spcPts val="0"/>
              </a:spcAft>
              <a:buClr>
                <a:srgbClr val="3F3F39"/>
              </a:buClr>
              <a:buSzPts val="2400"/>
              <a:buChar char="•"/>
            </a:pPr>
            <a:r>
              <a:rPr lang="en-US" dirty="0"/>
              <a:t>Try an item on your own, then discuss, then click the glasses to see what we selected.</a:t>
            </a:r>
            <a:endParaRPr dirty="0"/>
          </a:p>
          <a:p>
            <a:pPr marL="342900" lvl="0" indent="-342900" algn="l" rtl="0">
              <a:spcBef>
                <a:spcPts val="480"/>
              </a:spcBef>
              <a:spcAft>
                <a:spcPts val="0"/>
              </a:spcAft>
              <a:buClr>
                <a:srgbClr val="3F3F39"/>
              </a:buClr>
              <a:buSzPts val="2400"/>
              <a:buChar char="•"/>
            </a:pPr>
            <a:r>
              <a:rPr lang="en-US" dirty="0"/>
              <a:t>Try a few more items</a:t>
            </a:r>
            <a:endParaRPr dirty="0"/>
          </a:p>
        </p:txBody>
      </p:sp>
      <p:pic>
        <p:nvPicPr>
          <p:cNvPr id="1034" name="Google Shape;1034;p122"/>
          <p:cNvPicPr preferRelativeResize="0"/>
          <p:nvPr/>
        </p:nvPicPr>
        <p:blipFill rotWithShape="1">
          <a:blip r:embed="rId4">
            <a:alphaModFix/>
          </a:blip>
          <a:srcRect/>
          <a:stretch/>
        </p:blipFill>
        <p:spPr>
          <a:xfrm>
            <a:off x="6449525" y="1600201"/>
            <a:ext cx="5213106" cy="3072200"/>
          </a:xfrm>
          <a:prstGeom prst="rect">
            <a:avLst/>
          </a:prstGeom>
          <a:noFill/>
          <a:ln>
            <a:noFill/>
          </a:ln>
        </p:spPr>
      </p:pic>
    </p:spTree>
    <p:extLst>
      <p:ext uri="{BB962C8B-B14F-4D97-AF65-F5344CB8AC3E}">
        <p14:creationId xmlns:p14="http://schemas.microsoft.com/office/powerpoint/2010/main" val="178343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23"/>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Additional Guidelines (draft)</a:t>
            </a:r>
            <a:endParaRPr dirty="0"/>
          </a:p>
        </p:txBody>
      </p:sp>
      <p:sp>
        <p:nvSpPr>
          <p:cNvPr id="1041" name="Google Shape;1041;p123"/>
          <p:cNvSpPr txBox="1">
            <a:spLocks noGrp="1"/>
          </p:cNvSpPr>
          <p:nvPr>
            <p:ph type="body" idx="1"/>
          </p:nvPr>
        </p:nvSpPr>
        <p:spPr>
          <a:xfrm>
            <a:off x="609600" y="1600201"/>
            <a:ext cx="10972800" cy="4526100"/>
          </a:xfrm>
          <a:prstGeom prst="rect">
            <a:avLst/>
          </a:prstGeom>
        </p:spPr>
        <p:txBody>
          <a:bodyPr spcFirstLastPara="1" wrap="square" lIns="91425" tIns="45700" rIns="91425" bIns="45700" anchor="t" anchorCtr="0">
            <a:noAutofit/>
          </a:bodyPr>
          <a:lstStyle/>
          <a:p>
            <a:pPr marL="342900" indent="-342900"/>
            <a:r>
              <a:rPr lang="en-US" dirty="0"/>
              <a:t>Score of zero for procedural if the procedure is more than two grades below level.</a:t>
            </a:r>
          </a:p>
          <a:p>
            <a:pPr marL="342900" indent="-342900"/>
            <a:r>
              <a:rPr lang="en-US" dirty="0"/>
              <a:t>If a formula is new to a grade it is procedural level 2.</a:t>
            </a:r>
          </a:p>
          <a:p>
            <a:pPr marL="342900" indent="-342900"/>
            <a:r>
              <a:rPr lang="en-US" dirty="0"/>
              <a:t>If a formula is not provided the conceptual score is 1.</a:t>
            </a:r>
          </a:p>
          <a:p>
            <a:pPr marL="342900" indent="-342900"/>
            <a:r>
              <a:rPr lang="en-US" dirty="0"/>
              <a:t>If you have to re-read an application problem it may be level 2.</a:t>
            </a:r>
          </a:p>
          <a:p>
            <a:pPr marL="0" indent="0">
              <a:buNone/>
            </a:pPr>
            <a:endParaRPr lang="en-US" dirty="0"/>
          </a:p>
          <a:p>
            <a:pPr marL="342900" indent="-342900"/>
            <a:endParaRPr lang="en-US" dirty="0"/>
          </a:p>
          <a:p>
            <a:pPr marL="342900" indent="-342900"/>
            <a:endParaRPr dirty="0"/>
          </a:p>
        </p:txBody>
      </p:sp>
    </p:spTree>
    <p:extLst>
      <p:ext uri="{BB962C8B-B14F-4D97-AF65-F5344CB8AC3E}">
        <p14:creationId xmlns:p14="http://schemas.microsoft.com/office/powerpoint/2010/main" val="40585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751CB9C-F6B9-441D-AD6B-57D89C91E8F4}"/>
              </a:ext>
            </a:extLst>
          </p:cNvPr>
          <p:cNvGraphicFramePr>
            <a:graphicFrameLocks/>
          </p:cNvGraphicFramePr>
          <p:nvPr>
            <p:extLst>
              <p:ext uri="{D42A27DB-BD31-4B8C-83A1-F6EECF244321}">
                <p14:modId xmlns:p14="http://schemas.microsoft.com/office/powerpoint/2010/main" val="2914346088"/>
              </p:ext>
            </p:extLst>
          </p:nvPr>
        </p:nvGraphicFramePr>
        <p:xfrm>
          <a:off x="838200" y="365125"/>
          <a:ext cx="10515600"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E4197FF-9697-434B-A04D-40E4EDCB3085}"/>
              </a:ext>
            </a:extLst>
          </p:cNvPr>
          <p:cNvSpPr>
            <a:spLocks noGrp="1"/>
          </p:cNvSpPr>
          <p:nvPr>
            <p:ph type="title"/>
          </p:nvPr>
        </p:nvSpPr>
        <p:spPr>
          <a:xfrm>
            <a:off x="838200" y="365125"/>
            <a:ext cx="10515600" cy="1325563"/>
          </a:xfrm>
        </p:spPr>
        <p:txBody>
          <a:bodyPr/>
          <a:lstStyle/>
          <a:p>
            <a:r>
              <a:rPr lang="en-US"/>
              <a:t>Standards?</a:t>
            </a:r>
            <a:endParaRPr lang="en-US" dirty="0"/>
          </a:p>
        </p:txBody>
      </p:sp>
      <p:sp>
        <p:nvSpPr>
          <p:cNvPr id="3" name="Content Placeholder 2">
            <a:extLst>
              <a:ext uri="{FF2B5EF4-FFF2-40B4-BE49-F238E27FC236}">
                <a16:creationId xmlns:a16="http://schemas.microsoft.com/office/drawing/2014/main" id="{98E6B49E-C2E1-4231-B169-E77479EF52B4}"/>
              </a:ext>
            </a:extLst>
          </p:cNvPr>
          <p:cNvSpPr>
            <a:spLocks noGrp="1"/>
          </p:cNvSpPr>
          <p:nvPr>
            <p:ph idx="1"/>
          </p:nvPr>
        </p:nvSpPr>
        <p:spPr>
          <a:xfrm>
            <a:off x="838200" y="1825625"/>
            <a:ext cx="10515600" cy="4351338"/>
          </a:xfrm>
        </p:spPr>
        <p:txBody>
          <a:bodyPr/>
          <a:lstStyle/>
          <a:p>
            <a:pPr marL="0" indent="0">
              <a:buNone/>
            </a:pPr>
            <a:r>
              <a:rPr lang="en-US" dirty="0"/>
              <a:t>Play the central role.</a:t>
            </a:r>
          </a:p>
          <a:p>
            <a:endParaRPr lang="en-US" dirty="0"/>
          </a:p>
        </p:txBody>
      </p:sp>
      <p:sp>
        <p:nvSpPr>
          <p:cNvPr id="5" name="Arrow: Right 4">
            <a:extLst>
              <a:ext uri="{FF2B5EF4-FFF2-40B4-BE49-F238E27FC236}">
                <a16:creationId xmlns:a16="http://schemas.microsoft.com/office/drawing/2014/main" id="{0863A617-9A65-41C5-B8CF-14FDC02C68B8}"/>
              </a:ext>
            </a:extLst>
          </p:cNvPr>
          <p:cNvSpPr/>
          <p:nvPr/>
        </p:nvSpPr>
        <p:spPr>
          <a:xfrm>
            <a:off x="7228114" y="3005432"/>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75F7550-F955-4B79-8F72-5B91A0E82019}"/>
              </a:ext>
            </a:extLst>
          </p:cNvPr>
          <p:cNvSpPr/>
          <p:nvPr/>
        </p:nvSpPr>
        <p:spPr>
          <a:xfrm rot="16200000">
            <a:off x="5943600" y="1735206"/>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820D1A7-4F6E-4D78-9877-D930797B0CBB}"/>
              </a:ext>
            </a:extLst>
          </p:cNvPr>
          <p:cNvSpPr/>
          <p:nvPr/>
        </p:nvSpPr>
        <p:spPr>
          <a:xfrm rot="5400000">
            <a:off x="5943600" y="4268175"/>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93F3413-4A9C-4E4C-9383-E9097FD98D36}"/>
              </a:ext>
            </a:extLst>
          </p:cNvPr>
          <p:cNvSpPr/>
          <p:nvPr/>
        </p:nvSpPr>
        <p:spPr>
          <a:xfrm rot="10800000">
            <a:off x="4659087" y="3005432"/>
            <a:ext cx="304800" cy="531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77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2085-BAD8-4CDA-AD60-CC166F030CFB}"/>
              </a:ext>
            </a:extLst>
          </p:cNvPr>
          <p:cNvSpPr>
            <a:spLocks noGrp="1"/>
          </p:cNvSpPr>
          <p:nvPr>
            <p:ph type="title"/>
          </p:nvPr>
        </p:nvSpPr>
        <p:spPr/>
        <p:txBody>
          <a:bodyPr/>
          <a:lstStyle/>
          <a:p>
            <a:pPr algn="l"/>
            <a:r>
              <a:rPr lang="en-US" sz="3200" dirty="0"/>
              <a:t>C.5: Ensuring high-quality items and a variety of item types</a:t>
            </a:r>
          </a:p>
        </p:txBody>
      </p:sp>
      <p:sp>
        <p:nvSpPr>
          <p:cNvPr id="3" name="Content Placeholder 2">
            <a:extLst>
              <a:ext uri="{FF2B5EF4-FFF2-40B4-BE49-F238E27FC236}">
                <a16:creationId xmlns:a16="http://schemas.microsoft.com/office/drawing/2014/main" id="{7D6FE4CE-96EB-4A58-B921-2882FB9BDD7F}"/>
              </a:ext>
            </a:extLst>
          </p:cNvPr>
          <p:cNvSpPr>
            <a:spLocks noGrp="1"/>
          </p:cNvSpPr>
          <p:nvPr>
            <p:ph idx="1"/>
          </p:nvPr>
        </p:nvSpPr>
        <p:spPr/>
        <p:txBody>
          <a:bodyPr/>
          <a:lstStyle/>
          <a:p>
            <a:r>
              <a:rPr lang="en-US" sz="2400" dirty="0"/>
              <a:t>Look for alignment to standards, quality (technical/editorial), and item types.</a:t>
            </a:r>
          </a:p>
          <a:p>
            <a:r>
              <a:rPr lang="en-US" sz="2400" dirty="0"/>
              <a:t>Targets:</a:t>
            </a:r>
          </a:p>
          <a:p>
            <a:pPr lvl="1">
              <a:buFont typeface="Arial" panose="020B0604020202020204" pitchFamily="34" charset="0"/>
              <a:buChar char="•"/>
            </a:pPr>
            <a:r>
              <a:rPr lang="en-US" dirty="0"/>
              <a:t>90% of items align to standards, 95% free from technical/editorial flaws</a:t>
            </a:r>
          </a:p>
          <a:p>
            <a:pPr lvl="1">
              <a:buFont typeface="Arial" panose="020B0604020202020204" pitchFamily="34" charset="0"/>
              <a:buChar char="•"/>
            </a:pPr>
            <a:r>
              <a:rPr lang="en-US" dirty="0"/>
              <a:t>Documentation describes alignment and quality processes</a:t>
            </a:r>
          </a:p>
          <a:p>
            <a:pPr lvl="1">
              <a:buFont typeface="Arial" panose="020B0604020202020204" pitchFamily="34" charset="0"/>
              <a:buChar char="•"/>
            </a:pPr>
            <a:r>
              <a:rPr lang="en-US" dirty="0"/>
              <a:t>At least two item formats are used (by design and observed)</a:t>
            </a:r>
          </a:p>
        </p:txBody>
      </p:sp>
    </p:spTree>
    <p:extLst>
      <p:ext uri="{BB962C8B-B14F-4D97-AF65-F5344CB8AC3E}">
        <p14:creationId xmlns:p14="http://schemas.microsoft.com/office/powerpoint/2010/main" val="3767869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C7CE-E91E-4A48-85B8-4373629D74F4}"/>
              </a:ext>
            </a:extLst>
          </p:cNvPr>
          <p:cNvSpPr>
            <a:spLocks noGrp="1"/>
          </p:cNvSpPr>
          <p:nvPr>
            <p:ph type="title"/>
          </p:nvPr>
        </p:nvSpPr>
        <p:spPr/>
        <p:txBody>
          <a:bodyPr/>
          <a:lstStyle/>
          <a:p>
            <a:r>
              <a:rPr lang="en-US" dirty="0"/>
              <a:t>Assessment Criteria</a:t>
            </a:r>
          </a:p>
        </p:txBody>
      </p:sp>
      <p:sp>
        <p:nvSpPr>
          <p:cNvPr id="3" name="Content Placeholder 2">
            <a:extLst>
              <a:ext uri="{FF2B5EF4-FFF2-40B4-BE49-F238E27FC236}">
                <a16:creationId xmlns:a16="http://schemas.microsoft.com/office/drawing/2014/main" id="{79969841-2365-49AF-A34D-D65F96CF89DA}"/>
              </a:ext>
            </a:extLst>
          </p:cNvPr>
          <p:cNvSpPr>
            <a:spLocks noGrp="1"/>
          </p:cNvSpPr>
          <p:nvPr>
            <p:ph idx="1"/>
          </p:nvPr>
        </p:nvSpPr>
        <p:spPr/>
        <p:txBody>
          <a:bodyPr>
            <a:normAutofit/>
          </a:bodyPr>
          <a:lstStyle/>
          <a:p>
            <a:r>
              <a:rPr lang="en-US" dirty="0"/>
              <a:t>Test Content Criteria:</a:t>
            </a:r>
          </a:p>
          <a:p>
            <a:pPr lvl="1"/>
            <a:r>
              <a:rPr lang="en-US" sz="2800" dirty="0">
                <a:solidFill>
                  <a:schemeClr val="tx1"/>
                </a:solidFill>
              </a:rPr>
              <a:t>C.1: </a:t>
            </a:r>
            <a:r>
              <a:rPr lang="en-US" sz="2800" dirty="0">
                <a:solidFill>
                  <a:schemeClr val="tx1"/>
                </a:solidFill>
                <a:highlight>
                  <a:srgbClr val="FFFF00"/>
                </a:highlight>
              </a:rPr>
              <a:t>Focusing</a:t>
            </a:r>
            <a:r>
              <a:rPr lang="en-US" sz="2800" dirty="0">
                <a:solidFill>
                  <a:schemeClr val="tx1"/>
                </a:solidFill>
              </a:rPr>
              <a:t> strongly on the content most needed for success in later mathematics</a:t>
            </a:r>
          </a:p>
          <a:p>
            <a:pPr lvl="1"/>
            <a:r>
              <a:rPr lang="en-US" sz="2800" dirty="0">
                <a:solidFill>
                  <a:schemeClr val="tx1"/>
                </a:solidFill>
              </a:rPr>
              <a:t>C.2: Assessing a balance of </a:t>
            </a:r>
            <a:r>
              <a:rPr lang="en-US" sz="2800" dirty="0">
                <a:solidFill>
                  <a:schemeClr val="tx1"/>
                </a:solidFill>
                <a:highlight>
                  <a:srgbClr val="FFFF00"/>
                </a:highlight>
              </a:rPr>
              <a:t>concepts, procedures, and applications</a:t>
            </a:r>
          </a:p>
          <a:p>
            <a:r>
              <a:rPr lang="en-US" dirty="0"/>
              <a:t>Test Depth Criteria:</a:t>
            </a:r>
          </a:p>
          <a:p>
            <a:pPr lvl="1"/>
            <a:r>
              <a:rPr lang="en-US" sz="2800" dirty="0">
                <a:solidFill>
                  <a:schemeClr val="tx1"/>
                </a:solidFill>
              </a:rPr>
              <a:t>C.3: Connecting </a:t>
            </a:r>
            <a:r>
              <a:rPr lang="en-US" sz="2800" dirty="0">
                <a:solidFill>
                  <a:schemeClr val="tx1"/>
                </a:solidFill>
                <a:highlight>
                  <a:srgbClr val="FFFF00"/>
                </a:highlight>
              </a:rPr>
              <a:t>practice</a:t>
            </a:r>
            <a:r>
              <a:rPr lang="en-US" sz="2800" dirty="0">
                <a:solidFill>
                  <a:schemeClr val="tx1"/>
                </a:solidFill>
              </a:rPr>
              <a:t> to content</a:t>
            </a:r>
          </a:p>
          <a:p>
            <a:pPr lvl="1"/>
            <a:r>
              <a:rPr lang="en-US" sz="2800" dirty="0">
                <a:solidFill>
                  <a:schemeClr val="tx1"/>
                </a:solidFill>
              </a:rPr>
              <a:t>C.4: Requiring a range of </a:t>
            </a:r>
            <a:r>
              <a:rPr lang="en-US" sz="2800" dirty="0">
                <a:solidFill>
                  <a:schemeClr val="tx1"/>
                </a:solidFill>
                <a:highlight>
                  <a:srgbClr val="FFFF00"/>
                </a:highlight>
              </a:rPr>
              <a:t>cognitive demand</a:t>
            </a:r>
          </a:p>
          <a:p>
            <a:pPr lvl="1"/>
            <a:r>
              <a:rPr lang="en-US" sz="2800" dirty="0">
                <a:solidFill>
                  <a:schemeClr val="tx1"/>
                </a:solidFill>
              </a:rPr>
              <a:t>C.5: Ensuring </a:t>
            </a:r>
            <a:r>
              <a:rPr lang="en-US" sz="2800" dirty="0">
                <a:solidFill>
                  <a:schemeClr val="tx1"/>
                </a:solidFill>
                <a:highlight>
                  <a:srgbClr val="FFFF00"/>
                </a:highlight>
              </a:rPr>
              <a:t>high-quality items and a variety of item types</a:t>
            </a:r>
          </a:p>
          <a:p>
            <a:endParaRPr lang="en-US" dirty="0"/>
          </a:p>
        </p:txBody>
      </p:sp>
    </p:spTree>
    <p:extLst>
      <p:ext uri="{BB962C8B-B14F-4D97-AF65-F5344CB8AC3E}">
        <p14:creationId xmlns:p14="http://schemas.microsoft.com/office/powerpoint/2010/main" val="2099678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041A-809C-4368-B454-A7D7D73AF345}"/>
              </a:ext>
            </a:extLst>
          </p:cNvPr>
          <p:cNvSpPr>
            <a:spLocks noGrp="1"/>
          </p:cNvSpPr>
          <p:nvPr>
            <p:ph type="title"/>
          </p:nvPr>
        </p:nvSpPr>
        <p:spPr/>
        <p:txBody>
          <a:bodyPr/>
          <a:lstStyle/>
          <a:p>
            <a:r>
              <a:rPr lang="en-US" dirty="0"/>
              <a:t>Time for a review</a:t>
            </a:r>
          </a:p>
        </p:txBody>
      </p:sp>
      <p:sp>
        <p:nvSpPr>
          <p:cNvPr id="3" name="Content Placeholder 2">
            <a:extLst>
              <a:ext uri="{FF2B5EF4-FFF2-40B4-BE49-F238E27FC236}">
                <a16:creationId xmlns:a16="http://schemas.microsoft.com/office/drawing/2014/main" id="{57805CB4-8D4A-4971-B274-4386DF2CCB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14203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D100-3183-44F2-819D-16481AA81A94}"/>
              </a:ext>
            </a:extLst>
          </p:cNvPr>
          <p:cNvSpPr>
            <a:spLocks noGrp="1"/>
          </p:cNvSpPr>
          <p:nvPr>
            <p:ph type="title"/>
          </p:nvPr>
        </p:nvSpPr>
        <p:spPr/>
        <p:txBody>
          <a:bodyPr/>
          <a:lstStyle/>
          <a:p>
            <a:r>
              <a:rPr lang="en-US" dirty="0"/>
              <a:t>The Spreadsheet (</a:t>
            </a:r>
            <a:r>
              <a:rPr lang="en-US" dirty="0">
                <a:hlinkClick r:id="rId2"/>
              </a:rPr>
              <a:t>copy here</a:t>
            </a:r>
            <a:r>
              <a:rPr lang="en-US" dirty="0"/>
              <a:t>)</a:t>
            </a:r>
          </a:p>
        </p:txBody>
      </p:sp>
      <p:sp>
        <p:nvSpPr>
          <p:cNvPr id="3" name="Content Placeholder 2">
            <a:extLst>
              <a:ext uri="{FF2B5EF4-FFF2-40B4-BE49-F238E27FC236}">
                <a16:creationId xmlns:a16="http://schemas.microsoft.com/office/drawing/2014/main" id="{CD4AD554-3F9F-46EA-BCB6-509F736D110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4557797-CCB2-4F99-B06C-B367D85F1D06}"/>
              </a:ext>
            </a:extLst>
          </p:cNvPr>
          <p:cNvPicPr>
            <a:picLocks noChangeAspect="1"/>
          </p:cNvPicPr>
          <p:nvPr/>
        </p:nvPicPr>
        <p:blipFill>
          <a:blip r:embed="rId3"/>
          <a:stretch>
            <a:fillRect/>
          </a:stretch>
        </p:blipFill>
        <p:spPr>
          <a:xfrm>
            <a:off x="1510030" y="1564957"/>
            <a:ext cx="9029700" cy="4276725"/>
          </a:xfrm>
          <a:prstGeom prst="rect">
            <a:avLst/>
          </a:prstGeom>
        </p:spPr>
      </p:pic>
    </p:spTree>
    <p:extLst>
      <p:ext uri="{BB962C8B-B14F-4D97-AF65-F5344CB8AC3E}">
        <p14:creationId xmlns:p14="http://schemas.microsoft.com/office/powerpoint/2010/main" val="1179953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CEC0-F5E4-4FC8-A310-82B03EB4AD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8FEEDA-43A9-4E8D-ACC5-5C3CC97E34E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77A7474-F4A7-412E-B71C-3C1C34BB42BF}"/>
              </a:ext>
            </a:extLst>
          </p:cNvPr>
          <p:cNvPicPr>
            <a:picLocks noChangeAspect="1"/>
          </p:cNvPicPr>
          <p:nvPr/>
        </p:nvPicPr>
        <p:blipFill>
          <a:blip r:embed="rId2"/>
          <a:stretch>
            <a:fillRect/>
          </a:stretch>
        </p:blipFill>
        <p:spPr>
          <a:xfrm>
            <a:off x="452437" y="542925"/>
            <a:ext cx="11287125" cy="5772150"/>
          </a:xfrm>
          <a:prstGeom prst="rect">
            <a:avLst/>
          </a:prstGeom>
        </p:spPr>
      </p:pic>
    </p:spTree>
    <p:extLst>
      <p:ext uri="{BB962C8B-B14F-4D97-AF65-F5344CB8AC3E}">
        <p14:creationId xmlns:p14="http://schemas.microsoft.com/office/powerpoint/2010/main" val="2432567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42D9-7FCC-43DF-9D2B-93B9FAF70851}"/>
              </a:ext>
            </a:extLst>
          </p:cNvPr>
          <p:cNvSpPr>
            <a:spLocks noGrp="1"/>
          </p:cNvSpPr>
          <p:nvPr>
            <p:ph type="title"/>
          </p:nvPr>
        </p:nvSpPr>
        <p:spPr>
          <a:xfrm>
            <a:off x="838200" y="365125"/>
            <a:ext cx="10515600" cy="1325563"/>
          </a:xfrm>
        </p:spPr>
        <p:txBody>
          <a:bodyPr/>
          <a:lstStyle/>
          <a:p>
            <a:endParaRPr lang="en-US"/>
          </a:p>
        </p:txBody>
      </p:sp>
      <p:sp>
        <p:nvSpPr>
          <p:cNvPr id="3" name="Content Placeholder 2">
            <a:extLst>
              <a:ext uri="{FF2B5EF4-FFF2-40B4-BE49-F238E27FC236}">
                <a16:creationId xmlns:a16="http://schemas.microsoft.com/office/drawing/2014/main" id="{7E0754DF-3825-4BA0-AE37-41E6DA995E9B}"/>
              </a:ext>
            </a:extLst>
          </p:cNvPr>
          <p:cNvSpPr>
            <a:spLocks noGrp="1"/>
          </p:cNvSpPr>
          <p:nvPr>
            <p:ph idx="1"/>
          </p:nvPr>
        </p:nvSpPr>
        <p:spPr>
          <a:xfrm>
            <a:off x="838200" y="1825625"/>
            <a:ext cx="10515600" cy="4351338"/>
          </a:xfrm>
        </p:spPr>
        <p:txBody>
          <a:bodyPr/>
          <a:lstStyle/>
          <a:p>
            <a:endParaRPr lang="en-US" dirty="0"/>
          </a:p>
        </p:txBody>
      </p:sp>
      <p:pic>
        <p:nvPicPr>
          <p:cNvPr id="4" name="Picture 3" descr="A screenshot of a social media post&#10;&#10;Description generated with very high confidence">
            <a:extLst>
              <a:ext uri="{FF2B5EF4-FFF2-40B4-BE49-F238E27FC236}">
                <a16:creationId xmlns:a16="http://schemas.microsoft.com/office/drawing/2014/main" id="{A095240D-EC4B-4A52-BAA8-C889AD5CCE83}"/>
              </a:ext>
            </a:extLst>
          </p:cNvPr>
          <p:cNvPicPr>
            <a:picLocks noChangeAspect="1"/>
          </p:cNvPicPr>
          <p:nvPr/>
        </p:nvPicPr>
        <p:blipFill>
          <a:blip r:embed="rId2"/>
          <a:stretch>
            <a:fillRect/>
          </a:stretch>
        </p:blipFill>
        <p:spPr>
          <a:xfrm>
            <a:off x="1047563" y="365125"/>
            <a:ext cx="9438437" cy="5943600"/>
          </a:xfrm>
          <a:prstGeom prst="rect">
            <a:avLst/>
          </a:prstGeom>
        </p:spPr>
      </p:pic>
      <p:sp>
        <p:nvSpPr>
          <p:cNvPr id="5" name="Rectangle 4">
            <a:extLst>
              <a:ext uri="{FF2B5EF4-FFF2-40B4-BE49-F238E27FC236}">
                <a16:creationId xmlns:a16="http://schemas.microsoft.com/office/drawing/2014/main" id="{1905065F-281A-496B-B3BF-D4B5F8F5C643}"/>
              </a:ext>
            </a:extLst>
          </p:cNvPr>
          <p:cNvSpPr/>
          <p:nvPr/>
        </p:nvSpPr>
        <p:spPr>
          <a:xfrm>
            <a:off x="1121991" y="1891506"/>
            <a:ext cx="9244753" cy="4351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4.44444E-6 L -3.75E-6 0.19166 " pathEditMode="relative" rAng="0" ptsTypes="AA">
                                      <p:cBhvr>
                                        <p:cTn id="6" dur="2000" fill="hold"/>
                                        <p:tgtEl>
                                          <p:spTgt spid="5"/>
                                        </p:tgtEl>
                                        <p:attrNameLst>
                                          <p:attrName>ppt_x</p:attrName>
                                          <p:attrName>ppt_y</p:attrName>
                                        </p:attrNameLst>
                                      </p:cBhvr>
                                      <p:rCtr x="0" y="95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0.19166 L -3.75E-6 0.28449 " pathEditMode="relative" rAng="0" ptsTypes="AA">
                                      <p:cBhvr>
                                        <p:cTn id="10" dur="2000" fill="hold"/>
                                        <p:tgtEl>
                                          <p:spTgt spid="5"/>
                                        </p:tgtEl>
                                        <p:attrNameLst>
                                          <p:attrName>ppt_x</p:attrName>
                                          <p:attrName>ppt_y</p:attrName>
                                        </p:attrNameLst>
                                      </p:cBhvr>
                                      <p:rCtr x="0" y="463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75E-6 0.28449 L -3.75E-6 0.41574 " pathEditMode="relative" rAng="0" ptsTypes="AA">
                                      <p:cBhvr>
                                        <p:cTn id="14" dur="2000" fill="hold"/>
                                        <p:tgtEl>
                                          <p:spTgt spid="5"/>
                                        </p:tgtEl>
                                        <p:attrNameLst>
                                          <p:attrName>ppt_x</p:attrName>
                                          <p:attrName>ppt_y</p:attrName>
                                        </p:attrNameLst>
                                      </p:cBhvr>
                                      <p:rCtr x="0" y="65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75E-6 0.41574 L -3.75E-6 0.51134 " pathEditMode="relative" rAng="0" ptsTypes="AA">
                                      <p:cBhvr>
                                        <p:cTn id="18" dur="2000" fill="hold"/>
                                        <p:tgtEl>
                                          <p:spTgt spid="5"/>
                                        </p:tgtEl>
                                        <p:attrNameLst>
                                          <p:attrName>ppt_x</p:attrName>
                                          <p:attrName>ppt_y</p:attrName>
                                        </p:attrNameLst>
                                      </p:cBhvr>
                                      <p:rCtr x="0" y="476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3.75E-6 0.51134 L -3.75E-6 0.65879 " pathEditMode="relative" rAng="0" ptsTypes="AA">
                                      <p:cBhvr>
                                        <p:cTn id="22" dur="2000" fill="hold"/>
                                        <p:tgtEl>
                                          <p:spTgt spid="5"/>
                                        </p:tgtEl>
                                        <p:attrNameLst>
                                          <p:attrName>ppt_x</p:attrName>
                                          <p:attrName>ppt_y</p:attrName>
                                        </p:attrNameLst>
                                      </p:cBhvr>
                                      <p:rCtr x="0" y="7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09F7-C671-4193-8226-E40D814AB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570E00-E64C-4F02-861B-15B2C1A9873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8BF39E7-BB1E-4611-8BEC-71AEB0299258}"/>
              </a:ext>
            </a:extLst>
          </p:cNvPr>
          <p:cNvPicPr/>
          <p:nvPr/>
        </p:nvPicPr>
        <p:blipFill>
          <a:blip r:embed="rId2"/>
          <a:stretch>
            <a:fillRect/>
          </a:stretch>
        </p:blipFill>
        <p:spPr>
          <a:xfrm>
            <a:off x="1077576" y="499269"/>
            <a:ext cx="9874904" cy="5427496"/>
          </a:xfrm>
          <a:prstGeom prst="rect">
            <a:avLst/>
          </a:prstGeom>
        </p:spPr>
      </p:pic>
    </p:spTree>
    <p:extLst>
      <p:ext uri="{BB962C8B-B14F-4D97-AF65-F5344CB8AC3E}">
        <p14:creationId xmlns:p14="http://schemas.microsoft.com/office/powerpoint/2010/main" val="2003077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88F6-96AB-4DF3-B487-7752394535E2}"/>
              </a:ext>
            </a:extLst>
          </p:cNvPr>
          <p:cNvSpPr>
            <a:spLocks noGrp="1"/>
          </p:cNvSpPr>
          <p:nvPr>
            <p:ph type="title"/>
          </p:nvPr>
        </p:nvSpPr>
        <p:spPr/>
        <p:txBody>
          <a:bodyPr>
            <a:normAutofit fontScale="90000"/>
          </a:bodyPr>
          <a:lstStyle/>
          <a:p>
            <a:r>
              <a:rPr lang="en-US" dirty="0"/>
              <a:t>Sample questions to help determine if items reflect the practices: Does the item…</a:t>
            </a:r>
            <a:br>
              <a:rPr lang="en-US" dirty="0"/>
            </a:br>
            <a:endParaRPr lang="en-US" dirty="0"/>
          </a:p>
        </p:txBody>
      </p:sp>
      <p:sp>
        <p:nvSpPr>
          <p:cNvPr id="3" name="Content Placeholder 2">
            <a:extLst>
              <a:ext uri="{FF2B5EF4-FFF2-40B4-BE49-F238E27FC236}">
                <a16:creationId xmlns:a16="http://schemas.microsoft.com/office/drawing/2014/main" id="{F282EA36-F51B-4513-8A4F-DE08CEF71689}"/>
              </a:ext>
            </a:extLst>
          </p:cNvPr>
          <p:cNvSpPr>
            <a:spLocks noGrp="1"/>
          </p:cNvSpPr>
          <p:nvPr>
            <p:ph idx="1"/>
          </p:nvPr>
        </p:nvSpPr>
        <p:spPr/>
        <p:txBody>
          <a:bodyPr>
            <a:normAutofit fontScale="85000" lnSpcReduction="20000"/>
          </a:bodyPr>
          <a:lstStyle/>
          <a:p>
            <a:pPr lvl="0"/>
            <a:r>
              <a:rPr lang="en-US" dirty="0"/>
              <a:t>require problem solving by interpreting novel situations without hints or key words? </a:t>
            </a:r>
          </a:p>
          <a:p>
            <a:pPr lvl="0"/>
            <a:r>
              <a:rPr lang="en-US" dirty="0"/>
              <a:t>require the use of meanings of quantities to make sense of problems? </a:t>
            </a:r>
          </a:p>
          <a:p>
            <a:pPr lvl="0"/>
            <a:r>
              <a:rPr lang="en-US" dirty="0"/>
              <a:t>require students to actually construct or critique arguments or develop counterexamples? </a:t>
            </a:r>
          </a:p>
          <a:p>
            <a:pPr lvl="0"/>
            <a:r>
              <a:rPr lang="en-US" dirty="0"/>
              <a:t>require students to identify quantities on their own and enact the modeling process without scaffolds? </a:t>
            </a:r>
          </a:p>
          <a:p>
            <a:pPr lvl="0"/>
            <a:r>
              <a:rPr lang="en-US" dirty="0"/>
              <a:t>give an advantage to the strategic selection of tools? </a:t>
            </a:r>
          </a:p>
          <a:p>
            <a:pPr lvl="0"/>
            <a:r>
              <a:rPr lang="en-US" dirty="0"/>
              <a:t>require students to interpret and use definitions or to communicate with precision? </a:t>
            </a:r>
          </a:p>
          <a:p>
            <a:pPr lvl="0"/>
            <a:r>
              <a:rPr lang="en-US" dirty="0"/>
              <a:t>allow students to more quickly solve a problem when they spot an underlying structure? </a:t>
            </a:r>
          </a:p>
          <a:p>
            <a:pPr lvl="0"/>
            <a:r>
              <a:rPr lang="en-US" dirty="0"/>
              <a:t>require students to formulate a generalization based on repeated reasoning?</a:t>
            </a:r>
          </a:p>
          <a:p>
            <a:endParaRPr lang="en-US" dirty="0"/>
          </a:p>
        </p:txBody>
      </p:sp>
    </p:spTree>
    <p:extLst>
      <p:ext uri="{BB962C8B-B14F-4D97-AF65-F5344CB8AC3E}">
        <p14:creationId xmlns:p14="http://schemas.microsoft.com/office/powerpoint/2010/main" val="4036742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AD425E-6340-4582-9387-EE4B3A72450E}"/>
              </a:ext>
            </a:extLst>
          </p:cNvPr>
          <p:cNvGraphicFramePr>
            <a:graphicFrameLocks/>
          </p:cNvGraphicFramePr>
          <p:nvPr>
            <p:extLst>
              <p:ext uri="{D42A27DB-BD31-4B8C-83A1-F6EECF244321}">
                <p14:modId xmlns:p14="http://schemas.microsoft.com/office/powerpoint/2010/main" val="3347087800"/>
              </p:ext>
            </p:extLst>
          </p:nvPr>
        </p:nvGraphicFramePr>
        <p:xfrm>
          <a:off x="838200" y="365125"/>
          <a:ext cx="10515600" cy="581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46B4299-4AA4-4A65-8475-958DDCD004D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B12A6F3-F61D-44CE-B15E-B12810AD05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18712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E2AA-C7F7-4ABE-B748-3EAEADA471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1A6164-4CD4-4F30-9786-EC0A18D4A44D}"/>
              </a:ext>
            </a:extLst>
          </p:cNvPr>
          <p:cNvSpPr>
            <a:spLocks noGrp="1"/>
          </p:cNvSpPr>
          <p:nvPr>
            <p:ph idx="1"/>
          </p:nvPr>
        </p:nvSpPr>
        <p:spPr/>
        <p:txBody>
          <a:bodyPr/>
          <a:lstStyle/>
          <a:p>
            <a:pPr marL="0" indent="0" algn="ctr">
              <a:buNone/>
            </a:pPr>
            <a:r>
              <a:rPr lang="en-US" sz="4000" dirty="0"/>
              <a:t>What does </a:t>
            </a:r>
            <a:r>
              <a:rPr lang="en-US" sz="4000" i="1" dirty="0"/>
              <a:t>proficiency</a:t>
            </a:r>
            <a:r>
              <a:rPr lang="en-US" sz="4000" dirty="0"/>
              <a:t> mean in your classes?</a:t>
            </a:r>
          </a:p>
          <a:p>
            <a:pPr marL="0" indent="0" algn="ctr">
              <a:buNone/>
            </a:pPr>
            <a:endParaRPr lang="en-US" sz="4000" dirty="0"/>
          </a:p>
          <a:p>
            <a:pPr marL="0" indent="0" algn="ctr">
              <a:buNone/>
            </a:pPr>
            <a:r>
              <a:rPr lang="en-US" sz="4000" dirty="0"/>
              <a:t>Do your grades reflect that?</a:t>
            </a:r>
          </a:p>
          <a:p>
            <a:endParaRPr lang="en-US" dirty="0"/>
          </a:p>
          <a:p>
            <a:endParaRPr lang="en-US" dirty="0"/>
          </a:p>
        </p:txBody>
      </p:sp>
    </p:spTree>
    <p:extLst>
      <p:ext uri="{BB962C8B-B14F-4D97-AF65-F5344CB8AC3E}">
        <p14:creationId xmlns:p14="http://schemas.microsoft.com/office/powerpoint/2010/main" val="19636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52400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dirty="0">
              <a:latin typeface="Arial" pitchFamily="-108" charset="0"/>
            </a:endParaRPr>
          </a:p>
        </p:txBody>
      </p:sp>
      <p:sp>
        <p:nvSpPr>
          <p:cNvPr id="10" name="Content Placeholder 2"/>
          <p:cNvSpPr>
            <a:spLocks noGrp="1"/>
          </p:cNvSpPr>
          <p:nvPr>
            <p:ph idx="1"/>
          </p:nvPr>
        </p:nvSpPr>
        <p:spPr>
          <a:xfrm>
            <a:off x="1828800" y="457203"/>
            <a:ext cx="8229600" cy="4506913"/>
          </a:xfrm>
        </p:spPr>
        <p:txBody>
          <a:bodyPr/>
          <a:lstStyle/>
          <a:p>
            <a:endParaRPr lang="en-US" sz="2400" dirty="0"/>
          </a:p>
        </p:txBody>
      </p:sp>
      <p:pic>
        <p:nvPicPr>
          <p:cNvPr id="3" name="Picture 2"/>
          <p:cNvPicPr>
            <a:picLocks noChangeAspect="1"/>
          </p:cNvPicPr>
          <p:nvPr/>
        </p:nvPicPr>
        <p:blipFill>
          <a:blip r:embed="rId2"/>
          <a:stretch>
            <a:fillRect/>
          </a:stretch>
        </p:blipFill>
        <p:spPr>
          <a:xfrm>
            <a:off x="2826224" y="0"/>
            <a:ext cx="6705600" cy="6870246"/>
          </a:xfrm>
          <a:prstGeom prst="rect">
            <a:avLst/>
          </a:prstGeom>
        </p:spPr>
      </p:pic>
      <p:pic>
        <p:nvPicPr>
          <p:cNvPr id="6" name="Picture 5"/>
          <p:cNvPicPr>
            <a:picLocks noChangeAspect="1"/>
          </p:cNvPicPr>
          <p:nvPr/>
        </p:nvPicPr>
        <p:blipFill>
          <a:blip r:embed="rId3"/>
          <a:stretch>
            <a:fillRect/>
          </a:stretch>
        </p:blipFill>
        <p:spPr>
          <a:xfrm>
            <a:off x="2826224" y="0"/>
            <a:ext cx="6705600" cy="6870246"/>
          </a:xfrm>
          <a:prstGeom prst="rect">
            <a:avLst/>
          </a:prstGeom>
        </p:spPr>
      </p:pic>
      <p:pic>
        <p:nvPicPr>
          <p:cNvPr id="7" name="Picture 6"/>
          <p:cNvPicPr>
            <a:picLocks noChangeAspect="1"/>
          </p:cNvPicPr>
          <p:nvPr/>
        </p:nvPicPr>
        <p:blipFill>
          <a:blip r:embed="rId4"/>
          <a:stretch>
            <a:fillRect/>
          </a:stretch>
        </p:blipFill>
        <p:spPr>
          <a:xfrm>
            <a:off x="2819400" y="-12246"/>
            <a:ext cx="6705600" cy="6870246"/>
          </a:xfrm>
          <a:prstGeom prst="rect">
            <a:avLst/>
          </a:prstGeom>
        </p:spPr>
      </p:pic>
      <p:pic>
        <p:nvPicPr>
          <p:cNvPr id="8" name="Picture 7"/>
          <p:cNvPicPr>
            <a:picLocks noChangeAspect="1"/>
          </p:cNvPicPr>
          <p:nvPr/>
        </p:nvPicPr>
        <p:blipFill>
          <a:blip r:embed="rId5"/>
          <a:stretch>
            <a:fillRect/>
          </a:stretch>
        </p:blipFill>
        <p:spPr>
          <a:xfrm>
            <a:off x="2819400" y="0"/>
            <a:ext cx="6705600" cy="6870246"/>
          </a:xfrm>
          <a:prstGeom prst="rect">
            <a:avLst/>
          </a:prstGeom>
        </p:spPr>
      </p:pic>
      <p:pic>
        <p:nvPicPr>
          <p:cNvPr id="9" name="Picture 8"/>
          <p:cNvPicPr>
            <a:picLocks noChangeAspect="1"/>
          </p:cNvPicPr>
          <p:nvPr/>
        </p:nvPicPr>
        <p:blipFill>
          <a:blip r:embed="rId6"/>
          <a:stretch>
            <a:fillRect/>
          </a:stretch>
        </p:blipFill>
        <p:spPr>
          <a:xfrm>
            <a:off x="2807448" y="-3368"/>
            <a:ext cx="6717552" cy="6882492"/>
          </a:xfrm>
          <a:prstGeom prst="rect">
            <a:avLst/>
          </a:prstGeom>
        </p:spPr>
      </p:pic>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4891721" y="587786"/>
              <a:ext cx="1357200" cy="1031760"/>
            </p14:xfrm>
          </p:contentPart>
        </mc:Choice>
        <mc:Fallback xmlns="">
          <p:pic>
            <p:nvPicPr>
              <p:cNvPr id="14" name="Ink 13"/>
              <p:cNvPicPr/>
              <p:nvPr/>
            </p:nvPicPr>
            <p:blipFill>
              <a:blip r:embed="rId8"/>
              <a:stretch>
                <a:fillRect/>
              </a:stretch>
            </p:blipFill>
            <p:spPr>
              <a:xfrm>
                <a:off x="4873721" y="569836"/>
                <a:ext cx="1392840" cy="106730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p14:cNvContentPartPr/>
              <p14:nvPr/>
            </p14:nvContentPartPr>
            <p14:xfrm>
              <a:off x="5033201" y="657266"/>
              <a:ext cx="2300760" cy="393480"/>
            </p14:xfrm>
          </p:contentPart>
        </mc:Choice>
        <mc:Fallback xmlns="">
          <p:pic>
            <p:nvPicPr>
              <p:cNvPr id="15" name="Ink 14"/>
              <p:cNvPicPr/>
              <p:nvPr/>
            </p:nvPicPr>
            <p:blipFill>
              <a:blip r:embed="rId10"/>
              <a:stretch>
                <a:fillRect/>
              </a:stretch>
            </p:blipFill>
            <p:spPr>
              <a:xfrm>
                <a:off x="5015209" y="639266"/>
                <a:ext cx="2336383" cy="429120"/>
              </a:xfrm>
              <a:prstGeom prst="rect">
                <a:avLst/>
              </a:prstGeom>
            </p:spPr>
          </p:pic>
        </mc:Fallback>
      </mc:AlternateContent>
    </p:spTree>
    <p:extLst>
      <p:ext uri="{BB962C8B-B14F-4D97-AF65-F5344CB8AC3E}">
        <p14:creationId xmlns:p14="http://schemas.microsoft.com/office/powerpoint/2010/main" val="253669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208B-1C59-4EA4-8431-70AEDF71AB50}"/>
              </a:ext>
            </a:extLst>
          </p:cNvPr>
          <p:cNvSpPr>
            <a:spLocks noGrp="1"/>
          </p:cNvSpPr>
          <p:nvPr>
            <p:ph type="title"/>
          </p:nvPr>
        </p:nvSpPr>
        <p:spPr/>
        <p:txBody>
          <a:bodyPr/>
          <a:lstStyle/>
          <a:p>
            <a:pPr algn="l"/>
            <a:r>
              <a:rPr lang="en-US" dirty="0"/>
              <a:t>Reminder</a:t>
            </a:r>
          </a:p>
        </p:txBody>
      </p:sp>
      <p:sp>
        <p:nvSpPr>
          <p:cNvPr id="3" name="Content Placeholder 2">
            <a:extLst>
              <a:ext uri="{FF2B5EF4-FFF2-40B4-BE49-F238E27FC236}">
                <a16:creationId xmlns:a16="http://schemas.microsoft.com/office/drawing/2014/main" id="{BF9F3218-C583-4E9C-BD8C-2231B12E83EE}"/>
              </a:ext>
            </a:extLst>
          </p:cNvPr>
          <p:cNvSpPr>
            <a:spLocks noGrp="1"/>
          </p:cNvSpPr>
          <p:nvPr>
            <p:ph idx="1"/>
          </p:nvPr>
        </p:nvSpPr>
        <p:spPr/>
        <p:txBody>
          <a:bodyPr/>
          <a:lstStyle/>
          <a:p>
            <a:r>
              <a:rPr lang="en-US" dirty="0"/>
              <a:t>Test design should include:</a:t>
            </a:r>
          </a:p>
          <a:p>
            <a:pPr lvl="1"/>
            <a:r>
              <a:rPr lang="en-US" dirty="0"/>
              <a:t>Mathematical Practices</a:t>
            </a:r>
          </a:p>
          <a:p>
            <a:pPr lvl="1"/>
            <a:r>
              <a:rPr lang="en-US" dirty="0"/>
              <a:t>Aspects of rigor</a:t>
            </a:r>
          </a:p>
          <a:p>
            <a:pPr lvl="1"/>
            <a:r>
              <a:rPr lang="en-US" dirty="0"/>
              <a:t>Complexity</a:t>
            </a:r>
          </a:p>
          <a:p>
            <a:endParaRPr lang="en-US" dirty="0"/>
          </a:p>
        </p:txBody>
      </p:sp>
    </p:spTree>
    <p:extLst>
      <p:ext uri="{BB962C8B-B14F-4D97-AF65-F5344CB8AC3E}">
        <p14:creationId xmlns:p14="http://schemas.microsoft.com/office/powerpoint/2010/main" val="3222853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3732-9A7C-44DB-90CF-1C4E503572BE}"/>
              </a:ext>
            </a:extLst>
          </p:cNvPr>
          <p:cNvSpPr>
            <a:spLocks noGrp="1"/>
          </p:cNvSpPr>
          <p:nvPr>
            <p:ph type="title"/>
          </p:nvPr>
        </p:nvSpPr>
        <p:spPr/>
        <p:txBody>
          <a:bodyPr/>
          <a:lstStyle/>
          <a:p>
            <a:r>
              <a:rPr lang="en-US"/>
              <a:t>Discussion</a:t>
            </a:r>
            <a:endParaRPr lang="en-US" dirty="0"/>
          </a:p>
        </p:txBody>
      </p:sp>
      <p:sp>
        <p:nvSpPr>
          <p:cNvPr id="3" name="Content Placeholder 2">
            <a:extLst>
              <a:ext uri="{FF2B5EF4-FFF2-40B4-BE49-F238E27FC236}">
                <a16:creationId xmlns:a16="http://schemas.microsoft.com/office/drawing/2014/main" id="{CAC6D7C2-8ADC-4B61-A248-684F0AEE84EF}"/>
              </a:ext>
            </a:extLst>
          </p:cNvPr>
          <p:cNvSpPr>
            <a:spLocks noGrp="1"/>
          </p:cNvSpPr>
          <p:nvPr>
            <p:ph idx="1"/>
          </p:nvPr>
        </p:nvSpPr>
        <p:spPr/>
        <p:txBody>
          <a:bodyPr/>
          <a:lstStyle/>
          <a:p>
            <a:r>
              <a:rPr lang="en-US" dirty="0"/>
              <a:t>How can you use this?</a:t>
            </a:r>
          </a:p>
          <a:p>
            <a:r>
              <a:rPr lang="en-US" dirty="0"/>
              <a:t>How could it be improved?</a:t>
            </a:r>
          </a:p>
        </p:txBody>
      </p:sp>
    </p:spTree>
    <p:extLst>
      <p:ext uri="{BB962C8B-B14F-4D97-AF65-F5344CB8AC3E}">
        <p14:creationId xmlns:p14="http://schemas.microsoft.com/office/powerpoint/2010/main" val="3354879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1" y="268713"/>
            <a:ext cx="8079581" cy="1021292"/>
          </a:xfrm>
        </p:spPr>
        <p:txBody>
          <a:bodyPr/>
          <a:lstStyle/>
          <a:p>
            <a:r>
              <a:rPr lang="en-US" dirty="0"/>
              <a:t>Do your students habitually think:</a:t>
            </a:r>
          </a:p>
        </p:txBody>
      </p:sp>
      <p:sp>
        <p:nvSpPr>
          <p:cNvPr id="3" name="Content Placeholder 2"/>
          <p:cNvSpPr>
            <a:spLocks noGrp="1"/>
          </p:cNvSpPr>
          <p:nvPr>
            <p:ph idx="1"/>
          </p:nvPr>
        </p:nvSpPr>
        <p:spPr>
          <a:xfrm>
            <a:off x="2152650" y="1290005"/>
            <a:ext cx="8235950" cy="4351338"/>
          </a:xfrm>
        </p:spPr>
        <p:txBody>
          <a:bodyPr>
            <a:normAutofit fontScale="92500"/>
          </a:bodyPr>
          <a:lstStyle/>
          <a:p>
            <a:r>
              <a:rPr lang="en-US" dirty="0"/>
              <a:t>Math is a collection of disconnected facts and algorithms</a:t>
            </a:r>
          </a:p>
          <a:p>
            <a:pPr lvl="1"/>
            <a:r>
              <a:rPr lang="en-US" b="1" dirty="0"/>
              <a:t>Math is coherent and founded on relationships of ideas.</a:t>
            </a:r>
          </a:p>
          <a:p>
            <a:r>
              <a:rPr lang="en-US" dirty="0"/>
              <a:t>Math is idiosyncratic and situation specific</a:t>
            </a:r>
          </a:p>
          <a:p>
            <a:pPr lvl="1"/>
            <a:r>
              <a:rPr lang="en-US" b="1" dirty="0"/>
              <a:t>Math is logical and systematic</a:t>
            </a:r>
          </a:p>
          <a:p>
            <a:r>
              <a:rPr lang="en-US" dirty="0"/>
              <a:t>Math is about quick answer-getting</a:t>
            </a:r>
          </a:p>
          <a:p>
            <a:pPr lvl="1"/>
            <a:r>
              <a:rPr lang="en-US" b="1" dirty="0"/>
              <a:t>Math is about authentic problem solving</a:t>
            </a:r>
          </a:p>
          <a:p>
            <a:r>
              <a:rPr lang="en-US" dirty="0"/>
              <a:t>Math is only important for mathematicians</a:t>
            </a:r>
          </a:p>
          <a:p>
            <a:pPr lvl="1"/>
            <a:r>
              <a:rPr lang="en-US" b="1" dirty="0"/>
              <a:t>Math is relevant to everyone</a:t>
            </a:r>
          </a:p>
          <a:p>
            <a:r>
              <a:rPr lang="en-US" dirty="0"/>
              <a:t>Math is to be memorized as given</a:t>
            </a:r>
          </a:p>
          <a:p>
            <a:pPr lvl="1"/>
            <a:r>
              <a:rPr lang="en-US" b="1" dirty="0"/>
              <a:t>Math is about constructing knowledge</a:t>
            </a:r>
          </a:p>
          <a:p>
            <a:endParaRPr lang="en-US" dirty="0"/>
          </a:p>
          <a:p>
            <a:endParaRPr lang="en-US" dirty="0"/>
          </a:p>
          <a:p>
            <a:endParaRPr lang="en-US" dirty="0"/>
          </a:p>
          <a:p>
            <a:endParaRPr lang="en-US" dirty="0"/>
          </a:p>
        </p:txBody>
      </p:sp>
      <p:sp>
        <p:nvSpPr>
          <p:cNvPr id="4" name="TextBox 3"/>
          <p:cNvSpPr txBox="1"/>
          <p:nvPr/>
        </p:nvSpPr>
        <p:spPr>
          <a:xfrm>
            <a:off x="1820201" y="5780977"/>
            <a:ext cx="8473017" cy="553998"/>
          </a:xfrm>
          <a:prstGeom prst="rect">
            <a:avLst/>
          </a:prstGeom>
          <a:noFill/>
        </p:spPr>
        <p:txBody>
          <a:bodyPr wrap="square" rtlCol="0">
            <a:spAutoFit/>
          </a:bodyPr>
          <a:lstStyle/>
          <a:p>
            <a:r>
              <a:rPr lang="en-US" sz="1000" i="1" dirty="0"/>
              <a:t>Heavily</a:t>
            </a:r>
            <a:r>
              <a:rPr lang="en-US" sz="1000" dirty="0"/>
              <a:t> Inspired by the taxonomy of the “Views About Mathematics Survey.” For more information see: Carlson, M. P. (1999). The mathematical behavior of six successful mathematics graduate students: Influences leading to mathematical success. </a:t>
            </a:r>
            <a:r>
              <a:rPr lang="en-US" sz="1000" i="1" dirty="0"/>
              <a:t>Educational Studies in Mathematics</a:t>
            </a:r>
            <a:r>
              <a:rPr lang="en-US" sz="1000" dirty="0"/>
              <a:t>, </a:t>
            </a:r>
            <a:r>
              <a:rPr lang="en-US" sz="1000" i="1" dirty="0"/>
              <a:t>40</a:t>
            </a:r>
            <a:r>
              <a:rPr lang="en-US" sz="1000" dirty="0"/>
              <a:t>(3), 237-258. Only one bullet on this list is </a:t>
            </a:r>
            <a:r>
              <a:rPr lang="en-US" sz="1000" i="1" dirty="0"/>
              <a:t>not</a:t>
            </a:r>
            <a:r>
              <a:rPr lang="en-US" sz="1000" dirty="0"/>
              <a:t> from Carlson.</a:t>
            </a:r>
          </a:p>
        </p:txBody>
      </p:sp>
    </p:spTree>
    <p:extLst>
      <p:ext uri="{BB962C8B-B14F-4D97-AF65-F5344CB8AC3E}">
        <p14:creationId xmlns:p14="http://schemas.microsoft.com/office/powerpoint/2010/main" val="380303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03" y="323365"/>
            <a:ext cx="8079581" cy="1110782"/>
          </a:xfrm>
        </p:spPr>
        <p:txBody>
          <a:bodyPr/>
          <a:lstStyle/>
          <a:p>
            <a:r>
              <a:rPr lang="en-US" dirty="0"/>
              <a:t>Do your students habitually think:</a:t>
            </a:r>
          </a:p>
        </p:txBody>
      </p:sp>
      <p:sp>
        <p:nvSpPr>
          <p:cNvPr id="3" name="Content Placeholder 2"/>
          <p:cNvSpPr>
            <a:spLocks noGrp="1"/>
          </p:cNvSpPr>
          <p:nvPr>
            <p:ph idx="1"/>
          </p:nvPr>
        </p:nvSpPr>
        <p:spPr>
          <a:xfrm>
            <a:off x="2016920" y="1825625"/>
            <a:ext cx="8079580" cy="4351338"/>
          </a:xfrm>
        </p:spPr>
        <p:txBody>
          <a:bodyPr/>
          <a:lstStyle/>
          <a:p>
            <a:r>
              <a:rPr lang="en-US" dirty="0"/>
              <a:t>Math is for the talented few</a:t>
            </a:r>
          </a:p>
          <a:p>
            <a:pPr lvl="1"/>
            <a:r>
              <a:rPr lang="en-US" b="1" dirty="0"/>
              <a:t>Math is available to anyone willing to make the effort.</a:t>
            </a:r>
          </a:p>
          <a:p>
            <a:r>
              <a:rPr lang="en-US" dirty="0"/>
              <a:t>My effort has no impact on my ability to learn math: I am not a math person.</a:t>
            </a:r>
          </a:p>
          <a:p>
            <a:pPr lvl="1"/>
            <a:r>
              <a:rPr lang="en-US" b="1" dirty="0"/>
              <a:t>My achievement depends on my persistence.</a:t>
            </a:r>
          </a:p>
        </p:txBody>
      </p:sp>
      <p:sp>
        <p:nvSpPr>
          <p:cNvPr id="5" name="TextBox 4">
            <a:extLst>
              <a:ext uri="{FF2B5EF4-FFF2-40B4-BE49-F238E27FC236}">
                <a16:creationId xmlns:a16="http://schemas.microsoft.com/office/drawing/2014/main" id="{8E37F627-E769-4007-9567-370ED9A7CD3E}"/>
              </a:ext>
            </a:extLst>
          </p:cNvPr>
          <p:cNvSpPr txBox="1"/>
          <p:nvPr/>
        </p:nvSpPr>
        <p:spPr>
          <a:xfrm>
            <a:off x="1820201" y="5780977"/>
            <a:ext cx="8473017" cy="553998"/>
          </a:xfrm>
          <a:prstGeom prst="rect">
            <a:avLst/>
          </a:prstGeom>
          <a:noFill/>
        </p:spPr>
        <p:txBody>
          <a:bodyPr wrap="square" rtlCol="0">
            <a:spAutoFit/>
          </a:bodyPr>
          <a:lstStyle/>
          <a:p>
            <a:r>
              <a:rPr lang="en-US" sz="1000" i="1" dirty="0"/>
              <a:t>Heavily</a:t>
            </a:r>
            <a:r>
              <a:rPr lang="en-US" sz="1000" dirty="0"/>
              <a:t> Inspired by the taxonomy of the “Views About Mathematics Survey.” For more information see: Carlson, M. P. (1999). The mathematical behavior of six successful mathematics graduate students: Influences leading to mathematical success. </a:t>
            </a:r>
            <a:r>
              <a:rPr lang="en-US" sz="1000" i="1" dirty="0"/>
              <a:t>Educational Studies in Mathematics</a:t>
            </a:r>
            <a:r>
              <a:rPr lang="en-US" sz="1000" dirty="0"/>
              <a:t>, </a:t>
            </a:r>
            <a:r>
              <a:rPr lang="en-US" sz="1000" i="1" dirty="0"/>
              <a:t>40</a:t>
            </a:r>
            <a:r>
              <a:rPr lang="en-US" sz="1000" dirty="0"/>
              <a:t>(3), 237-258. Only one bullet on this list is </a:t>
            </a:r>
            <a:r>
              <a:rPr lang="en-US" sz="1000" i="1" dirty="0"/>
              <a:t>not</a:t>
            </a:r>
            <a:r>
              <a:rPr lang="en-US" sz="1000" dirty="0"/>
              <a:t> from Carlson.</a:t>
            </a:r>
          </a:p>
        </p:txBody>
      </p:sp>
    </p:spTree>
    <p:extLst>
      <p:ext uri="{BB962C8B-B14F-4D97-AF65-F5344CB8AC3E}">
        <p14:creationId xmlns:p14="http://schemas.microsoft.com/office/powerpoint/2010/main" val="39397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AZ Mathematics Standards 8.EE.6</a:t>
            </a:r>
          </a:p>
        </p:txBody>
      </p:sp>
      <p:sp>
        <p:nvSpPr>
          <p:cNvPr id="2" name="Content Placeholder 1"/>
          <p:cNvSpPr>
            <a:spLocks noGrp="1"/>
          </p:cNvSpPr>
          <p:nvPr>
            <p:ph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AZ: 8.EE.B.6: Use similar triangles to explain why the slope </a:t>
            </a:r>
            <a:r>
              <a:rPr lang="en-US" i="1" dirty="0">
                <a:latin typeface="Calibri" panose="020F0502020204030204" pitchFamily="34" charset="0"/>
                <a:ea typeface="Calibri" panose="020F0502020204030204" pitchFamily="34" charset="0"/>
                <a:cs typeface="Times New Roman" panose="02020603050405020304" pitchFamily="18" charset="0"/>
              </a:rPr>
              <a:t>m</a:t>
            </a:r>
            <a:r>
              <a:rPr lang="en-US" dirty="0">
                <a:latin typeface="Calibri" panose="020F0502020204030204" pitchFamily="34" charset="0"/>
                <a:ea typeface="Calibri" panose="020F0502020204030204" pitchFamily="34" charset="0"/>
                <a:cs typeface="Times New Roman" panose="02020603050405020304" pitchFamily="18" charset="0"/>
              </a:rPr>
              <a:t> is the same between any two distinct points on a non-vertical line in the coordinate plane. Derive the equation </a:t>
            </a:r>
            <a:r>
              <a:rPr lang="en-US" i="1" dirty="0">
                <a:latin typeface="Calibri" panose="020F0502020204030204" pitchFamily="34" charset="0"/>
                <a:ea typeface="Calibri" panose="020F0502020204030204" pitchFamily="34" charset="0"/>
                <a:cs typeface="Times New Roman" panose="02020603050405020304" pitchFamily="18" charset="0"/>
              </a:rPr>
              <a:t>y = mx</a:t>
            </a:r>
            <a:r>
              <a:rPr lang="en-US" dirty="0">
                <a:latin typeface="Calibri" panose="020F0502020204030204" pitchFamily="34" charset="0"/>
                <a:ea typeface="Calibri" panose="020F0502020204030204" pitchFamily="34" charset="0"/>
                <a:cs typeface="Times New Roman" panose="02020603050405020304" pitchFamily="18" charset="0"/>
              </a:rPr>
              <a:t> for a line through the origin and the equation </a:t>
            </a:r>
            <a:r>
              <a:rPr lang="en-US" i="1" dirty="0">
                <a:latin typeface="Calibri" panose="020F0502020204030204" pitchFamily="34" charset="0"/>
                <a:ea typeface="Calibri" panose="020F0502020204030204" pitchFamily="34" charset="0"/>
                <a:cs typeface="Times New Roman" panose="02020603050405020304" pitchFamily="18" charset="0"/>
              </a:rPr>
              <a:t>y = mx + b</a:t>
            </a:r>
            <a:r>
              <a:rPr lang="en-US" dirty="0">
                <a:latin typeface="Calibri" panose="020F0502020204030204" pitchFamily="34" charset="0"/>
                <a:ea typeface="Calibri" panose="020F0502020204030204" pitchFamily="34" charset="0"/>
                <a:cs typeface="Times New Roman" panose="02020603050405020304" pitchFamily="18" charset="0"/>
              </a:rPr>
              <a:t> for a line intercepting the vertical axis at (0, </a:t>
            </a:r>
            <a:r>
              <a:rPr lang="en-US" i="1"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7" name="Rectangle 6"/>
          <p:cNvSpPr/>
          <p:nvPr/>
        </p:nvSpPr>
        <p:spPr>
          <a:xfrm>
            <a:off x="1124825" y="6266006"/>
            <a:ext cx="7526867" cy="276999"/>
          </a:xfrm>
          <a:prstGeom prst="rect">
            <a:avLst/>
          </a:prstGeom>
        </p:spPr>
        <p:txBody>
          <a:bodyPr wrap="square">
            <a:spAutoFit/>
          </a:bodyPr>
          <a:lstStyle/>
          <a:p>
            <a:r>
              <a:rPr lang="en-US" sz="1200" dirty="0"/>
              <a:t>Arizona Mathematics Standards 8</a:t>
            </a:r>
            <a:r>
              <a:rPr lang="en-US" sz="1200" baseline="30000" dirty="0"/>
              <a:t>th</a:t>
            </a:r>
            <a:r>
              <a:rPr lang="en-US" sz="1200" dirty="0"/>
              <a:t> Grade (December, 2016)</a:t>
            </a:r>
          </a:p>
        </p:txBody>
      </p:sp>
    </p:spTree>
    <p:extLst>
      <p:ext uri="{BB962C8B-B14F-4D97-AF65-F5344CB8AC3E}">
        <p14:creationId xmlns:p14="http://schemas.microsoft.com/office/powerpoint/2010/main" val="18741417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2ECF-B74B-41FF-9F2C-A2DAB18620C8}"/>
              </a:ext>
            </a:extLst>
          </p:cNvPr>
          <p:cNvSpPr>
            <a:spLocks noGrp="1"/>
          </p:cNvSpPr>
          <p:nvPr>
            <p:ph type="title"/>
          </p:nvPr>
        </p:nvSpPr>
        <p:spPr/>
        <p:txBody>
          <a:bodyPr>
            <a:normAutofit/>
          </a:bodyPr>
          <a:lstStyle/>
          <a:p>
            <a:r>
              <a:rPr lang="en-US" sz="3600" dirty="0">
                <a:hlinkClick r:id="rId3"/>
              </a:rPr>
              <a:t>Similar Triangles</a:t>
            </a:r>
            <a:endParaRPr lang="en-US" sz="3600" dirty="0"/>
          </a:p>
        </p:txBody>
      </p:sp>
      <p:graphicFrame>
        <p:nvGraphicFramePr>
          <p:cNvPr id="4" name="Object 3">
            <a:extLst>
              <a:ext uri="{FF2B5EF4-FFF2-40B4-BE49-F238E27FC236}">
                <a16:creationId xmlns:a16="http://schemas.microsoft.com/office/drawing/2014/main" id="{970B0820-E48D-4DAD-AB33-31A9FC1D4907}"/>
              </a:ext>
            </a:extLst>
          </p:cNvPr>
          <p:cNvGraphicFramePr>
            <a:graphicFrameLocks noChangeAspect="1"/>
          </p:cNvGraphicFramePr>
          <p:nvPr>
            <p:extLst>
              <p:ext uri="{D42A27DB-BD31-4B8C-83A1-F6EECF244321}">
                <p14:modId xmlns:p14="http://schemas.microsoft.com/office/powerpoint/2010/main" val="1149755858"/>
              </p:ext>
            </p:extLst>
          </p:nvPr>
        </p:nvGraphicFramePr>
        <p:xfrm>
          <a:off x="1203325" y="5800725"/>
          <a:ext cx="700088" cy="374650"/>
        </p:xfrm>
        <a:graphic>
          <a:graphicData uri="http://schemas.openxmlformats.org/presentationml/2006/ole">
            <mc:AlternateContent xmlns:mc="http://schemas.openxmlformats.org/markup-compatibility/2006">
              <mc:Choice xmlns:v="urn:schemas-microsoft-com:vml" Requires="v">
                <p:oleObj spid="_x0000_s1026" name="Packager Shell Object" showAsIcon="1" r:id="rId4" imgW="700200" imgH="374040" progId="Package">
                  <p:embed/>
                </p:oleObj>
              </mc:Choice>
              <mc:Fallback>
                <p:oleObj name="Packager Shell Object" showAsIcon="1" r:id="rId4" imgW="700200" imgH="374040" progId="Package">
                  <p:embed/>
                  <p:pic>
                    <p:nvPicPr>
                      <p:cNvPr id="4" name="Object 3">
                        <a:extLst>
                          <a:ext uri="{FF2B5EF4-FFF2-40B4-BE49-F238E27FC236}">
                            <a16:creationId xmlns:a16="http://schemas.microsoft.com/office/drawing/2014/main" id="{970B0820-E48D-4DAD-AB33-31A9FC1D4907}"/>
                          </a:ext>
                        </a:extLst>
                      </p:cNvPr>
                      <p:cNvPicPr/>
                      <p:nvPr/>
                    </p:nvPicPr>
                    <p:blipFill>
                      <a:blip r:embed="rId5"/>
                      <a:stretch>
                        <a:fillRect/>
                      </a:stretch>
                    </p:blipFill>
                    <p:spPr>
                      <a:xfrm>
                        <a:off x="1203325" y="5800725"/>
                        <a:ext cx="700088" cy="374650"/>
                      </a:xfrm>
                      <a:prstGeom prst="rect">
                        <a:avLst/>
                      </a:prstGeom>
                    </p:spPr>
                  </p:pic>
                </p:oleObj>
              </mc:Fallback>
            </mc:AlternateContent>
          </a:graphicData>
        </a:graphic>
      </p:graphicFrame>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GeoGebra for PowerPoint">
                <a:extLst>
                  <a:ext uri="{FF2B5EF4-FFF2-40B4-BE49-F238E27FC236}">
                    <a16:creationId xmlns:a16="http://schemas.microsoft.com/office/drawing/2014/main" id="{74B73145-D3CF-44E0-9E05-06BC53C953E4}"/>
                  </a:ext>
                </a:extLst>
              </p:cNvPr>
              <p:cNvGraphicFramePr>
                <a:graphicFrameLocks noGrp="1"/>
              </p:cNvGraphicFramePr>
              <p:nvPr>
                <p:extLst/>
              </p:nvPr>
            </p:nvGraphicFramePr>
            <p:xfrm>
              <a:off x="3784134" y="1375795"/>
              <a:ext cx="7620000" cy="4412609"/>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p:pic>
            <p:nvPicPr>
              <p:cNvPr id="3" name="Add-in 2" title="GeoGebra for PowerPoint">
                <a:extLst>
                  <a:ext uri="{FF2B5EF4-FFF2-40B4-BE49-F238E27FC236}">
                    <a16:creationId xmlns:a16="http://schemas.microsoft.com/office/drawing/2014/main" id="{74B73145-D3CF-44E0-9E05-06BC53C953E4}"/>
                  </a:ext>
                </a:extLst>
              </p:cNvPr>
              <p:cNvPicPr>
                <a:picLocks noGrp="1" noRot="1" noChangeAspect="1" noMove="1" noResize="1" noEditPoints="1" noAdjustHandles="1" noChangeArrowheads="1" noChangeShapeType="1"/>
              </p:cNvPicPr>
              <p:nvPr/>
            </p:nvPicPr>
            <p:blipFill>
              <a:blip r:embed="rId7"/>
              <a:stretch>
                <a:fillRect/>
              </a:stretch>
            </p:blipFill>
            <p:spPr>
              <a:xfrm>
                <a:off x="3784134" y="1375795"/>
                <a:ext cx="7620000" cy="4412609"/>
              </a:xfrm>
              <a:prstGeom prst="rect">
                <a:avLst/>
              </a:prstGeom>
            </p:spPr>
          </p:pic>
        </mc:Fallback>
      </mc:AlternateContent>
    </p:spTree>
    <p:extLst>
      <p:ext uri="{BB962C8B-B14F-4D97-AF65-F5344CB8AC3E}">
        <p14:creationId xmlns:p14="http://schemas.microsoft.com/office/powerpoint/2010/main" val="4246376494"/>
      </p:ext>
    </p:extLst>
  </p:cSld>
  <p:clrMapOvr>
    <a:masterClrMapping/>
  </p:clrMapOvr>
  <p:transition spd="med"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2ECF-B74B-41FF-9F2C-A2DAB18620C8}"/>
              </a:ext>
            </a:extLst>
          </p:cNvPr>
          <p:cNvSpPr>
            <a:spLocks noGrp="1"/>
          </p:cNvSpPr>
          <p:nvPr>
            <p:ph type="title"/>
          </p:nvPr>
        </p:nvSpPr>
        <p:spPr/>
        <p:txBody>
          <a:bodyPr>
            <a:normAutofit/>
          </a:bodyPr>
          <a:lstStyle/>
          <a:p>
            <a:r>
              <a:rPr lang="en-US" sz="3600" dirty="0">
                <a:hlinkClick r:id="rId3"/>
              </a:rPr>
              <a:t>Similar Triangles</a:t>
            </a:r>
            <a:endParaRPr lang="en-US" sz="3600" dirty="0"/>
          </a:p>
        </p:txBody>
      </p:sp>
      <p:graphicFrame>
        <p:nvGraphicFramePr>
          <p:cNvPr id="4" name="Object 3">
            <a:extLst>
              <a:ext uri="{FF2B5EF4-FFF2-40B4-BE49-F238E27FC236}">
                <a16:creationId xmlns:a16="http://schemas.microsoft.com/office/drawing/2014/main" id="{970B0820-E48D-4DAD-AB33-31A9FC1D4907}"/>
              </a:ext>
            </a:extLst>
          </p:cNvPr>
          <p:cNvGraphicFramePr>
            <a:graphicFrameLocks noChangeAspect="1"/>
          </p:cNvGraphicFramePr>
          <p:nvPr>
            <p:extLst/>
          </p:nvPr>
        </p:nvGraphicFramePr>
        <p:xfrm>
          <a:off x="987425" y="5686425"/>
          <a:ext cx="1131888" cy="604838"/>
        </p:xfrm>
        <a:graphic>
          <a:graphicData uri="http://schemas.openxmlformats.org/presentationml/2006/ole">
            <mc:AlternateContent xmlns:mc="http://schemas.openxmlformats.org/markup-compatibility/2006">
              <mc:Choice xmlns:v="urn:schemas-microsoft-com:vml" Requires="v">
                <p:oleObj spid="_x0000_s2050" name="Packager Shell Object" showAsIcon="1" r:id="rId4" imgW="1132560" imgH="604800" progId="Package">
                  <p:embed/>
                </p:oleObj>
              </mc:Choice>
              <mc:Fallback>
                <p:oleObj name="Packager Shell Object" showAsIcon="1" r:id="rId4" imgW="1132560" imgH="604800" progId="Package">
                  <p:embed/>
                  <p:pic>
                    <p:nvPicPr>
                      <p:cNvPr id="4" name="Object 3">
                        <a:extLst>
                          <a:ext uri="{FF2B5EF4-FFF2-40B4-BE49-F238E27FC236}">
                            <a16:creationId xmlns:a16="http://schemas.microsoft.com/office/drawing/2014/main" id="{970B0820-E48D-4DAD-AB33-31A9FC1D4907}"/>
                          </a:ext>
                        </a:extLst>
                      </p:cNvPr>
                      <p:cNvPicPr/>
                      <p:nvPr/>
                    </p:nvPicPr>
                    <p:blipFill>
                      <a:blip r:embed="rId5"/>
                      <a:stretch>
                        <a:fillRect/>
                      </a:stretch>
                    </p:blipFill>
                    <p:spPr>
                      <a:xfrm>
                        <a:off x="987425" y="5686425"/>
                        <a:ext cx="1131888" cy="60483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ADD8C7D8-25E9-4853-8C70-EDDC7CB65B23}"/>
              </a:ext>
            </a:extLst>
          </p:cNvPr>
          <p:cNvPicPr>
            <a:picLocks noChangeAspect="1"/>
          </p:cNvPicPr>
          <p:nvPr/>
        </p:nvPicPr>
        <p:blipFill>
          <a:blip r:embed="rId6"/>
          <a:stretch>
            <a:fillRect/>
          </a:stretch>
        </p:blipFill>
        <p:spPr>
          <a:xfrm>
            <a:off x="5111618" y="1250157"/>
            <a:ext cx="5210175" cy="4876800"/>
          </a:xfrm>
          <a:prstGeom prst="rect">
            <a:avLst/>
          </a:prstGeom>
          <a:ln>
            <a:solidFill>
              <a:schemeClr val="tx1"/>
            </a:solidFill>
          </a:ln>
        </p:spPr>
      </p:pic>
    </p:spTree>
    <p:extLst>
      <p:ext uri="{BB962C8B-B14F-4D97-AF65-F5344CB8AC3E}">
        <p14:creationId xmlns:p14="http://schemas.microsoft.com/office/powerpoint/2010/main" val="1277387507"/>
      </p:ext>
    </p:extLst>
  </p:cSld>
  <p:clrMapOvr>
    <a:masterClrMapping/>
  </p:clrMapOvr>
  <p:transition spd="med" advClick="0">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8.png"/></Relationships>
</file>

<file path=ppt/webextensions/webextension1.xml><?xml version="1.0" encoding="utf-8"?>
<we:webextension xmlns:we="http://schemas.microsoft.com/office/webextensions/webextension/2010/11" id="{9D94F672-476B-441A-B9BC-CF4A1F003235}">
  <we:reference id="wa104363477" version="1.0.0.3" store="en-US" storeType="OMEX"/>
  <we:alternateReferences>
    <we:reference id="wa104363477" version="1.0.0.3" store="wa104363477" storeType="OMEX"/>
  </we:alternateReferences>
  <we:properties>
    <we:property name="__labs__" value="{&quot;configuration&quot;:{&quot;appVersion&quot;:{&quot;major&quot;:1,&quot;minor&quot;:0},&quot;components&quot;:[{&quot;type&quot;:&quot;Labs.Components.ActivityComponent&quot;,&quot;name&quot;:&quot;geogebra&quot;,&quot;values&quot;:{},&quot;data&quot;:{&quot;app&quot;:false,&quot;width&quot;:&quot;954&quot;,&quot;height&quot;:&quot;535&quot;,&quot;ggbBase64&quot;:&quot;UEsDBBQACAAIAHZB5EQAAAAAAAAAAAAAAAAWAAAAZ2VvZ2VicmFfdGh1bWJuYWlsLnBuZ2VVaVhS2xom4ygpKlnXKYedQ1mJVmaWY4iadlLUBFOykyJaHchbZtpgKWVozkNeDejkkCYlJhRkik2WaIrHBCfQus6RSobDcT47n/vj3ufuZ++1n/Xtd73f+35rr7VSfH0Oq6vqq0IgEHUvTzd/8C0An/MwZbDNYoybQiAqHV5uqIC43glG/Gks0aBx2fSTy0KJy5X20wPGfq4e1WZwVSvbz8W+Fm6ruvC0kwBqX1hImfKRPcQCeDp+T2ghMkaoI1WLvULufWaeYRvWYrv/3kakH6lBN3awq340jlszclLOd5iTtqloONAXpdGZo/TM0cvX2+SObQbrE67upR6DJAAQmNbmhYWFJ69e/bEpEditPTw8jAsKako5hND1Dpz/xeH80gv3Ej8fZUrC4UbjCIcL1t0dqTr4SeZzOgK6rl1RFfRmHUfl5H7JdHALLpzYMxVSe2APTKn8W4s2P3T2lIAk50UsRxJuBoZ/z2kIoxtAm8ZlIrxxYevV9vGbrpxXUX3zwG0AlvNvccVSGM/+rqI+SCIvUQVglPCdv2ELnOp7x1PezM7F2kZMVb88iICi9qarpUd8/CGVie77c/rrz6uagtBgh8F6nZbOc4Yl9kkgWcojWcASvwdd9RKT0X13xzU9FMJMYEGq/cvbjvRYFnCN+TUARgFQpfN2HCxNKst7y73RXzCSAbJTbi1Ym91qyAKQhjbSrRTA07dXTzaPwx4pkkQJj66xa7lZLQ9wbUQ9cz0onsI6FJRaGh0j42P6ZKJvtL7d596iEFCvRlmeiT/TB9nKCOvW/pk+YHms7PYj+4cB2XHszxR3EKKij+/zccaW9/ef6ZwJvHNdF4VokE+kabrEKsoCGPfOr42zmIBji/KMinUKMjrLHqy503jUzg9nSITdG73+uYYJ8bMXCEiSvOc2oIOltPuIK/4WpMVPHnPx6quOQjAWkT2GOdd9aUXVztxpkvdGbSMYWp9ERstfiCvqMB7wnFMwJT3LZLcshBb6plmpIykVgA0E1k0jsBURyLWO3TTuc/QW6dNKa4keWDpOorK7b/cloWKHjybodspG3+PwzeoKRtHtF1VvuT8BTW+OvQvFq3/InwXrY6bEF48SJTLGd/wqdOgsGGm51R4qKa0TU4GscxQLrZn3e3g7H5Lw7swBFP0tSBnOHKt0JkqYGEInhwzKXaIwMfq/HwnFJ0WtD2S4IqCFGqoSmVdRhnMSWQy06YImP6DBfA0jREmEASiAMKWoetfDpaUq9QsPgXDLIypTb7n6aa1zPT/1Vbymod/Rco5m7wQ/VtdyyGLeRsEKHIrKqigmSWaMa0PxD6mlRC4S/AWKp8qccQ5gYcxiSHho4kWtUpP9Blz+qKgxASjclgyyvjyGjlN2doKCutkWEyeiFN5nZIRDWQ/UipkdwiqqitcDRiIAu6AyE2pB2nXQfy8VXE3G0JTGwUuDH/ijNp2ixmY21uHmUyQlnA4EVp18zmKx9kj0zsb9Ch/GeG32rAOWlx3vxCMFwx//VcliTbLIzVysAFckUV3J/ZUJeHt7C2/4f1HsF8x866p89FeB4pkgmbcQEZS1VBON5MZWiUWi40Si+WiDnELqDz5V5VgjNYk2sdxxnM3hkAfv2UoLv05D59lDupE73YdGR4KfcPM3ZVtRIAAMcvS3LMVomybXmJAYJIIoexYA1X6GgUh1de3WZvZIJT73gq84Sax9fR9pplyWu9nyzvnhrW8oQ8OFSa5CrRB2g1UrLRKrpg0n0zrZ15e/Rw29H7849oyz2dLy6fflUMmKaLaI3BFytqvLBFY6uyFnEoCZYRHDZ7wbXr9OUPB4vC5wb4q49qA3M7+6YCyujoBCeKYAR1AHYyfp4q4uPIFQEhMbq4nsZdXnepoN5CGtrXloqkbfzPz7VJ1KPr/P3sEB3F1D9sG55GcsMnihF3UW5+S84uLioh+mLg7RI2mK2KHI/jk8Hs8gVDCZF7hf5zKNnJrvUoc2+AcHnzU3N8fhcCND8K8egeGeduP18Yt0R5bp4YwDRMx9x6+OqLo2Pvul33MjDSojpjqyzSjVo0R4Cdm/4rTBjBZ4fSgyp7ym5vKYjXxRS9F8d5ewOk5y8ZqKhsGXZvQAVM+6Bcz7TZp8bAMHFxBQakbHnzhBomoab2tRa/oHFIKCgDcCCmApJAm3tdPqxAGOUfQfSHlEpGSyr7ZmYXc0ivn4MdLFxcV39XRSbtt9p49iFeZxCEwpAUghoAvUNDdouc0fTUpKyu3tqTDetvouF0lLiz97K//iAWFTPnaS1ovtYoUMZvg8B/BcUvV8qqvQ27b/R4s9hxotfZWyEwQ7s6WGJ/Bo3TNOfq9Wu5sbjMoDcYuMR1LOY0z3J+Iu6o/Pr8uxTy5ephx9eOeuBgbxQF3p56nyX83/dP4//CUSVRf08Na2tvbw/f1XMBjNSL29eEQUrqKd4qkBXfcfO6slJSUEf8W6265bPzY1FU4vJSKRSHq8gL49+fZ2cfj9NRBhU2bjdkub3bu/LPEvK8r66uNpHHihqWdICKNDXuT3ecuWLZW1tVdPTy2gTbKTj3GfPGnZUcVmMBidf/55amJiQviSe8YQ8KXk5ecHe3mlRCvsbG0P2l319k43Te0yHkjfaxUqsmo30dvndmOffkz9JnDO29YpSZT9Yh5XVqZzYInDLnfaz+mHRXb4gqc8xMvdx43leoryN1BLBwh+qEPK7AcAAAwIAABQSwMEFAAIAAgAdkHkRAAAAAAAAAAAAAAAABYAAABnZW9nZWJyYV9qYXZhc2NyaXB0LmpzSyvNSy7JzM9TSE9P8s/zzMss0dBUqK7lAgBQSwcIRczeXRoAAAAYAAAAUEsDBBQACAAIAHZB5EQAAAAAAAAAAAAAAAAMAAAAZ2VvZ2VicmEueG1s3V3rcqNGFv49eYou/dhKUmO570DWTsp2MplJPJdksltb+yeFJCwxlkADyJan8gL7Fvts+yR7uhsQCKQRWLLxTGK3gL6d75zz9eW08MkPy9kU3XhR7IfBaY/0cQ95wTAc+cH4tLdIro7s3g/ff3Uy9sKxN4hcdBVGMzc57fE+7a3KwVVf6ML+6LQnB9aQDVx8xDw8OOJUyCNbeu7RkHLXc6/k1dAb9RBaxv53QfjGnXnx3B1674cTb+ZehkM30XVOkmT+3fHx7e1tP2u9H0bj4/F40F/GUAH0PIhPe+mH76C6UqFbprNTjMnxv15fmuqP/CBO3GDo9ZCSauF//9Wzk1s/GIW36NYfJZPTniN4D008fzwBMS0seuhYZZqDrHNvmPg3XgxFC5da5mQ27+lsbqCePzOf0DQXp4dG/o0/8qLTHu5T7EjOJBa2hTFcQCNh5HtBkmYmaaPHWXUnN753a+pVn3ST0M0kDKcDV1WJ/voLUagKPVcJMQmFRErzCJt7mJmEmoSbRJg83BTnJis3ebjJwxno24/9wdQ77V250xgg9IOrCNSXX8fJ3dTT/UlvrMQnz0Gm2P8EmakS12AO9zF+rn4k/HCMjdwFIUmh1SRabG3UPC+0mbXoMHv3Fum95GS5lKrq9TapqG/TLqiSKFX9hYjSkU4YUtohWksq4emlNJeWTgg2CUkf2uqXoy7k/fSWyUNEQR4QQ/+vf6o629akUdKeW2TblLbe4kYzadCg5A8tIseO9cBCWriWYUxK0vRBkD85zvjvJO0Qiicqb0oJiTeLVReZg4Q2eoIEeJG0gLoEIg4klvImiohAXMAlsZFUqYWYciCOGLKRykcY0ownbPjFLV2ZRAIqU3ct42aIcSQYIpooOQIckCZbQIUyyCEEElBINU+oqoJJxCVcMRtx6KPiWUt5OYOCcA3NU8QIYqowsRCVSKr6CFf8LW3VdaiSIomR1MgDVQNNG4qG/DZiShpwvHkY+zm6E286z0DSOPrBfJGUsBvORtnHJJznOtS5R+Hw+jzHOn3iuXFSzAaD1GosNINWaah8djJ1B94UJhTvlSEgdONOFU/qFq7CIEGZEUhzbxy584k/jN97SQKlYvTBvXEv3cRbvoDccda2blqP4CfeYjj1R74b/BOsRFWhKkT5gK7YPxvQBUtbHoZhNHp/F4PpoOW/vSgEF2MwMFNJmMC2dGz41UN35hG17L5wBBNC2pbklIIvxkNXGT0VfSksBwuHEMhAbWjtrv5Z1rZ3k8vmLr1cIjSOlNsVLl7F5+F0dWse+kFy4c6TRaTnZzDYREqss2A89TS6Wusw0xleD8LlewMrM3X9cTeHK2x6MBhfhNMwQpHqIwzH4zQdmFTnUV3Lc2GdB+scONOTP8qfE4fqHDodmFTnAsWbrqWikkxMgrNm/FjTDVReMjRtNmritAj85DK7SPzh9UpUVeDNYjYAi0utuFwn2VedJ8drRnZy7UWBNzWmFIAyF+EiNrad2+ezk0XsvXOTyVkw+t0bg1e+cxUzJlC1ybrq8sgb+jMoaO6n4LlKsf+Arpq7I28ceZmIUz0lNtDqp7ho2JXbuqoXUTh7Fdz8AVaz1tWT40yek3gY+XNlnWgAVH3trexv5McuEP2oWA6Ej0GKoeIcADJRIPaQu0gmYaRnveC4IA9Bv7jBwo3ugCvBIpXTTr0ZzHhRou0yWMy8yB/mGnL1bBr6uEjFcPopPSj1oHDwAQgmH1FMmQLu8Lxi4JnxInc6n7hqGk5SE3XvvKgElq7wdThK207zxVM1f0czPzCF0cxdquEKahzE4XSRwBoG9BOs1jCmeykPwYRMrZB0EfXhDhwYS/Xpyl96OQsDbv4nsKiyeazcKAFuvIZVARgnkFCSerX+8NIfjbwg768bgEVpvQDLzdM+AzN7xjHyonMAQPNJwRpS7Sg9LecRtKaqSXEewCCwhPru0Clys3pUB814UFasuZ+XrGiw7JgbVIg3KBDvqMCia8RKA5kC9Jr102nvKDevWqBpJiWpR9r7GJgysWERgGfqD/2kguVWmx+u2zyRfaul0cNwU8BMX+3X7AlubvdEsidt+KPU8Jdg+MNGhj/qiuGTVAE4M/yVje3F8v1ZveUPw9nMDUYo0AuDV4EaAgGG3mpS6mLNLC5RaBkgFkn24MzUl9ZSwVpPjHIsz6pgl1xmZVxFqNWSbmySgUkao80qaCtwFdyKXhTcJKtL91hN0Eolzd3qkA5TPmWG+t55O2iXZzAnMvDe6Y/rEJ83gfj8YSF+e3UVe4lC9Ig4xn53U0DG80eZve9BARfbFfDeG6v7a/CfG+jPKrB722GP09oyYL3PAL+VRwTJZ/itqURT9vrkdQW4Hkj1yKpN/1OxhTp+IXQ7lW/jF43jVDF4bvSgpOok/Nrz5mr18zb4I3KDWG1hlwVo7k0jo85lrSddNPGki8fyJG4G4oZEtk9HOmvjSBebHOmqmSNdtXOkzYuJA/lRjrfEfVZZUxc9iXXak7bS4kVFm+Nm2hy30+a2WfJ+9ZkvOHajRadjutzGYD/eZ0i6tx+tz/VrZvqkbqZfO0vg9yC37UuHn9Klw9fec3TEv+mVkayuHsoQ/9QO4j1MaasLCKdPJZXCJpawhcNUAGCf0O3CGj8a1vipwhqTZqwx6fhkKieNGswBasvqY4EloxZmnFnUab9i7hShvPhyCIUdjFB+zgjlCgiFNSWUn7tDKNlEZ29Y7cIgLwyD/FxhEL8Zg/jdnkVmdphtP1C7bznFf9u2frpNGeubp2dkffc03+jc37Zbw53THaikdhcSSi6W/tRX4ZK2cNAqHPSLhqPCkGcspUiKvkVnFB2hM1LHjBXoWBU6hsv/eGOQ2onAiyIwJQLdSQReFYGXJSAPJIEoSsCVBGwnCURVAvE4EsiiBEJJwHeSQFYlkI8jgVWUQCoJxE4SWFUJrMeRwC5KYCkJ5E4S2FUJ7AfqslPssq26bO3UZafaZedhunxOsjnlGYFOt1qpnpPHXlNtEL0cBHNarWF5/QyU7QAtzaGlraGlTwBa1rcFFYxIJohFbMn5waFlObSsNbTsCUAr+pZlW47FBbWEZTnWwZHlObK8NbL8CSBrwbBW2Ehh6tD/gaEVObSiNbTiCUALK09GGHUwWC51pGS7IWu1R1bmyMrWyMongCwhfSEs4XAHC0GEcA5vtFYOrdUaWuspQMv63Ga2xBZlBBNBD0+1dg6t3Rpa+ylAK/ocIIXJF8fShrHs8NA6ObROa2idpwCt1WdMMocyYVOLMWfPyG5dtsSVs4tZc02PNuxps6n+1CJtfGaR03QPVWBaOLKY7ps1OLP4mYMu1TOLeD+HFl9m5h+D9S+/vvjmOcJN7f9ld8IF+UmU+xxE2Y7YqzJiZ4CY+nQHn5oC96qDwN3nLGLTOMtLE2d5lYq4irN8MLXtGmf5sDuOwzAY+caRIPvbNHeM/vef/6Ka7aosFKMPf3TsSE9+CoSILoZgyqb+y8FU1MXArjwY+/yasc8HmKnIpoTz68G0cNDY777gbHDmrMpJ18046fpgUKsJY+EbeQ9ASTseSxNPiZAunxoh1X5NZXdKsg5GSa8zSroGSrKaUtLrJ0VJm8637QvdXRjqF8NQv1YYatqMoaZfwKxp/QiLsPqidISFb+Er2bEjLLso/9Io/3VF+bNmyp8dmP4o5g+k+g3HHwnj/dIu3bZvcGZfX+uMKVRZ9qIcfm3FtRcNwq+PpfV7BGg/R8Ki9S7hRTlA2w78BgHaDoO/KYR7QPDLIdx24DcI4XYY/A1B3gNiXw7ytsO+QZC3w9hvCgMfEPxyGLgd+A3CwB0Gf0Og+HPYO+2xLweK22HfIFDcYew3hZIPaPjlUHI78BuEkrsM/oZg8wHBLweb24HfINjcZfA3hKMPCH45HN0O/Abh6C6DXx+wPhz2ibdMskXW3z4uwuTvZ6MPizhB7xbRXL2hDJbmv8OK9NILxskkNll6VW2oenrlSnfWxwH2EWuX0XHiRsk7hREya2npMMkJp5ZN1H/p+KpWWsD5TGCm7wuniP3mvQtd89rORf17Rd5s37YoW/abz70np/7MAKHpdhQVezhqsc84EeBu2YxxGFQNvuQAu4i7K+NtE2W8/dKUQQ+yh/s2SibhOAzc6aV65VNZDW+3vXIn2K6N0hukgq68QeoohzN/eRrdGjS6xxteWoL+Zhvo8wagzzsMeg2zPLAO6mgnqOD9rgnlvPtCKMfpC0xsGGyJUg59NPp5ZzyhqpWPDbzgY1e8gKxGVZy9trGM8wN7wKsNr4eaG9g/VmD/rYkz/NbOGQ5zUKPGnh9objO9A+uuH1aVeVMFFHJZOtMscz0UJiZraLLO/yQm80f9gYNv/Ek+pxTTg3xQ0JW2NbTHWSRsPjOxHjYMu7eUqQsGr5njJx0lxJhJW3DmSFjqHIYLHuAUy7pGlMl2WCcwI2GUSCk4x3plyZ3yKUfaF7C+Fxbh2KbSdtgXo5mP3dZMPmesc5cj2edccGpTx7axI/BO7z9+EmoJuq2Wz/jL9hN4XdNEg1c2vqwMz9H2gXddr1HXX/KXr9J202X+gp3OnKas3TGldTum79UfuNh9g/ReX11/oA1S7tiWdCxiNkhptkMK5Kl2SDFx0h3STRukx8U/haCusz9b9v3/AVBLBwgO1oRApQ0AAGZtAABQSwECFAAUAAgACAB2QeREfqhDyuwHAAAMCAAAFgAAAAAAAAAAAAAAAAAAAAAAZ2VvZ2VicmFfdGh1bWJuYWlsLnBuZ1BLAQIUABQACAAIAHZB5ERFzN5dGgAAABgAAAAWAAAAAAAAAAAAAAAAADAIAABnZW9nZWJyYV9qYXZhc2NyaXB0LmpzUEsBAhQAFAAIAAgAdkHkRA7WhEClDQAAZm0AAAwAAAAAAAAAAAAAAAAAjggAAGdlb2dlYnJhLnhtbFBLBQYAAAAAAwADAMIAAABtFgAAAAA=&quot;},&quot;secure&quot;:false}],&quot;name&quot;:&quot;geogebra&quot;,&quot;timeline&quot;:null,&quot;analytics&quot;:null},&quot;hostVersion&quot;:{&quot;major&quot;:0,&quot;minor&quot;:1}}"/>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70284017-3ABF-4C2D-BC35-B39274362EAF}">
  <we:reference id="wa104363477" version="1.0.0.3" store="en-US" storeType="OMEX"/>
  <we:alternateReferences>
    <we:reference id="wa104363477" version="1.0.0.3" store="wa104363477" storeType="OMEX"/>
  </we:alternateReferences>
  <we:properties>
    <we:property name="__labs__" value="{&quot;configuration&quot;:{&quot;appVersion&quot;:{&quot;major&quot;:1,&quot;minor&quot;:0},&quot;components&quot;:[{&quot;type&quot;:&quot;Labs.Components.ActivityComponent&quot;,&quot;name&quot;:&quot;geogebra&quot;,&quot;values&quot;:{},&quot;data&quot;:{&quot;app&quot;:false,&quot;width&quot;:&quot;716&quot;,&quot;height&quot;:&quot;567&quot;,&quot;ggbBase64&quot;:&quot;UEsDBBQACAAIANM85EQAAAAAAAAAAAAAAAAWAAAAZ2VvZ2VicmFfdGh1bWJuYWlsLnBuZ1VXCTxU79efGYwtzQyKKMZSWZIlFFmGGPuW3TT2QvadbBNC9p8loZQtY50YhGJsWZPsYye7LA1ZJtt//H/v+3k/7/18zn3uPc/3nnPuOd/7POe+1NdVY2LgYAAAAEwa6ioPKWMXRfLpwJRzv7MBLQAANdRQUTIKmNh8G+JiMnKtM/vWpCJKQucb78tM/klufk7kTfHjlo+ZWO9EAeA12Q/GdM8BuzTr1UCtAFg1TyyTMg3qh8PSiDxCEB3xK6KGtd2W6kW6hXphIatLJwtWx5CBnLAdeCw/NaPg7vpuLIgwu7icE7Qtc/Blard+5fh7SI53Fb+GrN/G64BGy1ysTyphu+QbLhC1RdxJXjx8pTl5kBE+VpVC33W0TegvUipMyMJVc4htHS/C8NuraxyLN4Uz6ScIYYrvGNIvW78vRMRVHpZCwNXs1JG87HdbunDCEuhSRwZG9cDAeu13CmgvL6/FhSRFLpPw25ZfBBISEgyAlUecPfKGxVS0F7tIC50RToMLHqetaEhGp9lJkdCsLpiPF+7r6yth1xE/Jw53cnQU29pd6e/9h08t/jMO1+8i8PH0NNR7a3Ugf3B42H4K4Dz0QadjemJCSNi0QvJ0Y77s9E8TGo322t8Ytybqh4o+qrP+ie9dn835oH4quTUzY+nNpdw0359lhf38ebKA6lRShy5aZ8gKjRa56zZF93fol0WilJQUz5AtgXursMFrSbP9y+S2c5jlPztPdPDyOqMOtn3RjS75I0naQEqk9fX1D83NZVaDVVVfPC/EYtVzgrZkdqEr398676fe1Hs1Umqa7UxnZWEhFBgYuDOoJdq9vznZFzqQp7pzuJAEYSg6/dMyJwdQVR2vtIuuB99tLZmNoIX0lJnjC+rqiBvGfmf7ki92i5SnGC/fSq5xHus5OZh1T7yp+8aRq9rEx7EnTbDFTmeoI4GzT/y73ltZYzmuJLmjDbxSWIPahEEih2md3PpJsqKRbvNzD2x77o4bwR27cknQfVRycsg+5EYWJGgcWcqdSY1UQSQLltOZyO8NG7ZoxoebfXJDQ/mNXu/9Gutl0ZOzYWB0Z7/wy22ytu+LPCWxfHccvqdV2nVmgfBRhmGjmiVjUi5KSs/pS0MHToRv3ZIM7Uzi5g7GT55MDhVUHeE7EmjLnYZ2EDRMtDEfui+CImOrbNqigCsGA2UiBnVyJWGA51XIr22edZRMc64Hfk25W1BfVOSAyCrrVzmZ6JW2OOniF+MFPTQxeTJzUahu5IZSy1rbD1ocDWZ5f2epd7lPOmh/Yy4i5657jmA7+rNfNxVETgyb9wKkgnM2+yIPMznhDfUB6sNKSkrCIR1bszk30qetsHV7ua04E96Qub/gi7Qxfx9kjgOVaFSy4EatHoHVH2jIXxuHrwlt7x8hgyznd6I8vJe/XUm+4Wwx7Co6afazl1Usj2OtS0zipXIY6StbxImOvc9864udHmHchRLt7Lvu0qEkE2VDNAolzHJDWwzDcyHLLYTTvK1YMeTIHLfAFPXRvYn8gZIwm5u548jdxEOjfyvNxghfRellSXanMc1MrZsO2dPMD6hxS6FZfTI2RBgvPBJR8/FvXRqwaHklgroRxyYq7RYJSfc/CsmXF70PP68qKwM0aLyD2eoDBjYkJjqj/devSiil5ZLgN4/oQL6vbOtZJ1MeO+LDx+aFl/gmTsrHolNfedhsrNjV+2MlO5lvGwXyT8D1wOzHF1MQLU/UM3IdbxbKZFpDoT2XZsXp6FTFzuUhH0gZduFfefzaoqK2SITy/Ws6xYnnP305tRR4y7UFDjcaHFl1p69lj7tIyBilGBByeno4eyVzj+xFNidtDzV9PYe06HPm48feeQZSbpSbEaYMqTwqR/13gTzwiirxD2H7UU7iM/IkvbWm0VRSIC/c6FHza785qSFb1pypHANpZA+wRe/d3soP6nbzku2nKTeF2bLmJ4z3rieC+Jwwc7jcoIMtKQ+zm0/eS2htbl77SQoobGoawJBWYjOY2HuTXL1UTIUeU3D5hygBVPK30VKcW/p1LZXlximB/FHq5tXGmZXD4CFwbt7670IWCVeTSiB1tsMR19jiW4y+zZ6qWuOx5xmIvPm96PrZtMjOROq25kzrW69lbUZK/FtgKukO3CcFpyjnI/dHbGtrl8dRzMTP6tSRDOvNZNE+7PDqYHdV5QAn4IHviOjDNG4iCxT08wZ54hf/Z5daJ/Hf1/gKSNOheJRvmIm1HoIuJru52cPVTMwIfY0Xj6cKAikjpgZtg3d0Al3aasaOqMo790IpujcQpMbQzHNppGRlnCqCDkyJhNouYP3XpeJdmn3qSAz0QvbxW14tb9C5ATrwZzPqSOuPNDzw76xw4rMPEiTrH2AeeCYYbA1gXWiUeUkbgb4FSnGyfj+C+CRUzAunoFWghAIWaDhM6VjkMlCjkMLiByblO7Gd3poz940ECTva6STuRh5U0htomeX0uODgIDNxgd3Nxezix3y+uf2jymPv5unRy3Wi+/c6Ah9Fc57CdLdhvSeTTfZscZgCfe+VV1kE/G2zH7z5W/L2zV0NZJ+P5GAzf7m5Dq7OZ0zp9+7fn/vezyYoSF+nlnRxii3o6oJcRRvTGd3dtKPZfT7CYU73ypkSnfrThodJfRbcx/3+np5fk2d/v3RT+nPqxgLU4GE/TMyVRpKeh+zMRzdlo8b7eoitIC8WeIObNLB+xHbOvTx1v0+nkaRTeDk5K4sDj2icBALZD8e4ntC10DZVeY+UhVCrFOTmzj/5NP9grK+MODrKA1GoM94i69RrZ1pRHLPsf0t766Co9T3DPVZaXbYU28V5lf4vWVSLaAuFgvLCE8Sffn232KnoKomRk7S56cwB9LwLX5W2uV3sefY3e/yH7RtsSXoS8kxZ13Ts4wcY1B8EEvsionAFH1ICpErF0SwNch/CoCCJ1fvgZnb74HPeSCPKZsV96qQ3sKyUirsB2/9eo2qruVQenQcZY6bM+yCqhQutL6zdPyeELpharLmD8mSn0Dlj6GIm2B3FxZSlNkRnKQy5RwM98r9AZOe7fA4FUPMZHGw968A8v8znRqk/vyGw8nQFRQjuPFGLpKDtOeD73VBm0LndTLC65hN6CuH4p4Eaa39kKNMFwnAncdx5TGtgdQudOiSCTr0BkOJ3B0aJKuUipuA6+zmKAxo2a2xubJWSQ1koQClCCAAyFP3PVOUST+bpOOea/H8tdIPaGZCJ7sWSVk46Z4PXKW6yngUFLVH2vjYwPx9lxaHmN0HXeSiVlJZGX1BHRihRfJVZVNq+SMvI6JTD5/E1n0NmpGPy/3thibnHTFm/EEgG9e09hd1rbf+c+5bwucfx+PsbSMFGc9jjrS0Rr6MsQo9VLVtPSxRjy0j8m9p6X7QiSEKFHJwg4W6JN7d0maqrmitb0Z3d+quRDWzHKMOS9debRvn0REPk605nZq0mV4iX+eyFvcoSauIxkVzpz056le3sjkeOIN1WjQZe3nGLP3JxZutpQcC11TWJ/If+oTtd8IVsZ9aHFTQF+DH35rpy/knMgFeN/E+By6r1IOimJjDe/J0ohB4MzH1ES9fwMI7wt5nIfqfklXqIqeGwGDX/l49GtbczXDNOid4CDGzglehnip/P5gs6pTDYBFix8CX6ZBXTSO1ywGEjR21JiZBM2OmX4dHRnnG8Q19NXh5vMRabvLy8DFypbJeeOhR3NDRMDT6Y9l+WPeaJn2GUffYHS4rbJf5hPyWc7E8qHXQ2NTUpsBM6YILyFWBqdLFq9OwdEWR1hRE/gtkA9kYfqKml9Xh3ua/Kb9NCxmsxZnFpKVMi3G+DaLOD6XvWVFU1WCfPleRZyu1Cl38QzsDA8O3Z3r0knSTYZTJ+Nmyy1tXr+JBkfcyhVvCnjhnqbMoggqQ0qVHXrgA0VFQ9nGma48I1YXA/sagh2/ZesI3q+0EwJUctHa+tdmuvNCVkOBYUWQ5siNSYC3DCHcWXg0kmj1Dx9iBmyANUW0Grumm2uuvNmgHecV2/+xeDiAYfixRO/gzNyUxHS8xs7o81+P4CEwNyfz4YM2zDhmBJZtubdIjf+N2lTulM0VkAf44IUgBRDajBGBD/IpjJc+XI+z+V3jQ43ZM6bLuyNlrdMYn5fx78jNDotyRcBM8zkTckt08EaMfThRexkBWp+IlojqS/9QGkvDuA+t7d118efX6i0nGgDxgAVXNOvQz9bUGS5IpskWrOmx+egzgUoIQT9ywajMAh2d7v4YkY/qqvMaZswjMQrlmbHyD94Y9qlYP00FheOOsSEoGU9byqKsORTGktsxIw+tT8kV8sceJV9HTpGq3qK5S2kp8xX+Y1CZp+14Bzi+AyLtHd3a3hKDd6+IY5KXUnRYM099XSzIzdUSlFarHYMMliM0VldbE7VYPMkejFeDB0ErD2Z21Io1tLovfWFV/rAhI1Ktko3tacAuuStfHjfVHBp6Bw42FA3JroBWbBY2WeK4+jIFXT09P0OCqOfvVfypqAyonrL6E3vrk5OqoHhELVzM3NlReaM87sj6cUzEnvB221fK79CEBasB1ei8yjtCAwaGyPC+KQSikWo88KzBUAKRtQR6oiDNZAXYW1zU+1NKYSjbdSP+1YZuAIp1l62Zp2iAZZUO8/1wNRMst+3d+/v0pwnlke+kAMJ35iOSN/cglYKZ+LhLKqcv6veS8I3NW12NyJwtPhCh8tWDJ2fRU6VpZUMYk1oJF48q3t5x7XEx0++Npk+FSI/9OfIfMvyBKeP7nte1+JlDlR84dIuV3lllRFCAjhgS3MVLJHssNEouOr6xgLFIosKeBPFX7lRlnqVeueq7ceY3bNdDF5j5jorH8UWwLaiw2LvllcBaiMkd4LTMAVBUal+gYuUWkLaevlC6sZpNkB1tbW/unNEI2eNnrdjy0tFQ64WKplvuLSCoGQFx70eGIOT0Kd3N0hn19QUTsDbQ3v05TTNzizLtXdfuVbzXDnl02U/NGqSXWFmZBJbiGdeutj7nJl1c7KEJ+4vEeMMYkmwAvxjnt7e0zs03kCpv6VG+ib5zSivMr/JJsyGGUBvUa4X+MYUrvQ2wSpMGMrXAzhzr979Okct1vk9pr0VjpZy/5gazo4PC0CINgD+RZA2bz1533B7bLvugbfYDiDrv6SOowIq4OFur/0nL3jV6adLZ2gl2zLyFxCI3grQC1Ygfsd/P8qwgu3WTqgXY5r5fc6Ofm0nLTe6OTl4weeIi6Y4Vq4j9sSfk9PA/1HIYJj9bUeofwHamaxmoJwMvl57Nu3IaUpdhHlb1NZPOyS7BrBYb8hn6IgNelp8RunCx3ytyh/cWUwVlSy/gFhu2m2e7dfsZ9DSaYN3J23p3LOBRj8dYxS0a9K3WmWTcU11iUGhBhKw9e3xhNVtDUfNigI2nmg9fzVAwfj4eKgw3c+sRiiZNpZPsrBZLEsNs0OqKSqGLhj37U5Ve/d4vbad/Belyye18G44CpTzG1/a9dLWdnZEeXKAoiyO8JeJqo9lZhVL9p9k5YFkorLpXNdCfxfnSN9tTFGSEjoXiwlH0Fa0B4dgwqayDwJnTPaXP5IhWoHAAFAOTRUdVUqlK3D/wNQSwcIT68KCWYQAACMEAAAUEsDBBQACAAIANM85EQAAAAAAAAAAAAAAAAWAAAAZ2VvZ2VicmFfamF2YXNjcmlwdC5qc0srzUsuyczPU0hPT/LP88zLLNHQVKiu5QIAUEsHCEXM3l0aAAAAGAAAAFBLAwQUAAgACADTPOREAAAAAAAAAAAAAAAADAAAAGdlb2dlYnJhLnhtbN1ca3PbNhb9nP4KDLfTSXYjmiAAPlK5HcdJmqTOo3G609nHB4iEJMYSyZCULafZ/74XACmRkiyLspzKpmNDxBvnXNwHRKb783Q8Quciy6MkPjSwaRlIxEESRvHg0JgU/Y5n/PzTd92BSAail3HUT7IxLw4NatrGvB3cmUw1jsJDw/Z4z7f6TseyCe9Q4rNOjzm006Oe7fuCWaIPjdE0j57EyVs+FnnKA3EaDMWYnyQBL1Sfw6JInxwcXFxcmNXoZpINDgaDnjnNQwPBzOP80Cg/PIHuGo0uiKpuWxY++OPNie6+E8V5weNAGEiuahL99N2D7kUUh8kFuojCYnhouNgx0FBEgyEs0yWugQ5kpRTWmoqgiM5FDk1rt2rNxTg1VDUey/IH+hMazZZjoDA6j0KRHRqWiV3seq5r+dR3bcuBMZIsEnFR1sXlmAdVb93zSFzobuUnNSI1UJEkox6XPaKvX5Ft2RZ6LBOsExsSx9FFls6ziE5snVCdMF2H6uZUV6W6DtV1KAG6ozzqjcSh0eejHBCM4n4G7M3u8+JyJNR8yoz56vFjWFMefYHKjPoG0pBDvmU9lr8O/FLL0uuuLRLXRi2yydpBdXltzGpEV3a86Yj2jdZJqjGxTZbHtNnqMb0alVhS9RVhyZFKCJLsYMWSTGh56+hbVyXY0gkuCz35x5c3zs14m62H1TCEZah/6neZs3VDapJ2PCJZR9riiFeKSYsBHfqtl0gt3/3Gi3StlRpGp7hMvwny3YNK/3XLCaF8KOuWKqEQ41xOkfiIKaHHiMEuclxQXQxhHxJX7iYbYYYog1vsIUemLiJyA1FEkIdkPUyQ0njMgz/UVZ05iEFnMtfV2wwRihhBWClKigAHpJQtoGITqMEYYtBIDo9t2QVxEHXgjniIwhylnnXlLifQEO5heBsRjIhsjF1kO8iR/WEq9bfjyalDlzZyLOQo5EFVg5rWKhrqe4jI1cDGS5M8mqE7FKO0AknhGMXppGhgF4zD6mORpDMOVe0wCc6ezrAuSwTPi3o1MFJzU6iNVsNSPuiOeE+MwJ84lYKA0DkfST2pRugncYFmGlPnDTKeDqMgPxVFAa1y9Imf8xNeiOkLqJ1XY6uhlQHvikkwisKIx/8EKZFdyA7RzJ5LKarsOXOxHiVIkiw8vcxBdND0XyJLDg2fmq5d+wE0L3UJcVizCAQ34FLkKTMpq/0A6JdXFNlMjyzOZyvjU5FX6A8yuedKXOXNq/xpMppnpUkUF8c8LSaZ8s3AvGRyTUfxYCQUtIpy8HKCs14yPdWYEt3Xx8sU7iw9gd7gOBklGYIdaTMGFcq0p1NVR85sVstSdSxVw6pIisJZOfZtVUOlPZ2qWsC6nlq5UlwtE1vVMFGudA10XpdKJTLSZ5rEUXFS3RRRcDZfqaz/djLugbSVzZpd4h112T1YkK/umchiMdJSFAOTk2SSa7GeieaD7iQX73kxPIrDD2IAG/I9l0qxgK511fmMQxFEY2io80vouKT1d5iqzg3FIBPVCkfKGdbAqlKrLtNL2aqrF1kyfhWffwSZWZhq96BaTzcPsiiVool6oKXPxFz6wijnoOPDejtYfA6rCKS6ASALCaKB+KQYJpnyd2HPwnowes3jCc8uQU2CPKqG4zGPQxQrK/FeCrYx107cOjQuj4BFPftkUlS5R3q6ZXO58UdiDF4zKpR4qx0yI/pIdSkZRUnvE6ijBUGoUQXlc1m29Y5QabkjEB+lQy799hLREb8UWQNj1embJFxEHohV8ICeSZXjD0KWCqHFU08bPqTQodrUtUkpMnM01cOiSxmcMXAUv+goTcckcsVyp+tRWT13QQxAijVY18D2dDvY6ipip5BtA5jU4woxYkqNtAPEmhJ7AmptQWCPYMVYorcos3y9zEoNOcOW3wR7zIhCn+HtwZ9D2LFNQhWGGkzAsOOCPQOjuKDZC7DVZxClgsZ0K4Ys/eFlFIZCeSLa8H2OdZNcK9xonI6iICqWxHOaZtCflIFy4cfgdkxBGB5OHz599BhdPjx69Mhoiu/BNXJ9vIxt5ZfrCnN9XMdWOvoDnfR0cnNsZ+J57YYmW4nnqRjI/NUSerwkob31EpqXvVU49f5iBbGsF1tIqLe9hCrMRlLrvIqlFRfK7i3b/TMhUuluvYs/ZjzO5XlZ0+C3Je74KtUStCMu2I64ykWUekX5fzvVLopDuQNgC1Dq+vPrzrK4yp/hS+Q9a+PLPNtDX2Ybw8xMx2LlniXMcyHALy98C2Z6MyKetyHi+T0hwjMdh2BndmlSmOm5FP7N9+BOvM0lc/5ibs6fK3P+rLU5f7E/5nw1lu0EfJeG/pm2Fy+WJD1sZy/CvTP0xLSY10RaWn1MTGL7rkd85hG4bLKJ7cB7aTxWU/pCU/p8iVLRjlKxRy4AOL/YwfZM2Xhe0yEgJiaUUsIcVcfbyCHYF1LXqa5ftlNdexVhVzuygyu6bqjY1gH28n4BxnYD2JJVfVVZ1eAx6uC2BvXVdqqhlUHFm6mGWXCwO+laAut1BVZPgmWytnC93h+4ZscJO5OtTUzSL9okvVoySf12Jqn/DUzShkBWe1TL35fyw10NQ1fT9lLT9nqJtkE72ga37xy2ZG12CuSalneHWFunZX69T5aPfANX4eR+AXZbrsLbyvqFYP1Ie+v3dn+s34qY8Haxe1NhJyR2bZF7sz/IXRGA7WyfbmKOftXm6M2SORq2M0fD/fMiVsH7RZopRj0yP2Nz2F2Kazfh9ERz+naJ06gdp9HeuRirz5+wZboW0UdP6vjJvUuMLiu4T6WCC9AB6q3SaPFkLLIoMOYN5KgwwqQC0KQ+cx3bxdhzKLUcbz1N9X2Hr5/gu0oDWyZDf0dbRnDv9ka8IMxwNgvgnNWql1yP2fsmZtF2dv/93mAGSNm+NdtzxN7Q7rtbI1iIaUFKFH/4PEmKH3/P5dYW+sk8xIuCB0MRoiJRuT/8DVs/5skoClGp2XJZxMNPk7xQNaSCMHVXxjLycjyjOfiNwb/ByW0/msLaFp5cywueFeprNlTqSb9xOdWXvF4zv07R9ajTq1HPF2FXqIc8lzl12PsRWK18lKQibwE53XvImUk9q3bhEnCfNQBnVyK+Zrf/dvvB1Nrdvpun5zqW6ZSeLeg+eush6Id7gRo2ffoNQTu9L6CVkubsKvxcg9nHe4EZyJdfYebdxtNw75PR5SCJF4KU33SQ8gESW4of4kQiuhiypNAY66qfddVMV80hoQDx+pAmLceuGNHdXRkc2OuPJrcOb+tP91d043Z0Xy2Ui2Hb5+vEcovJ7uRQ36keBaaYrjsgvoaFv/iAeBHubL/gZqbvVN/jU6txySBHPa4Bvju1NnzU726Rke8XGZZJ3EXH+1I9fVlq2g72Tera677kulsEFPtFANi02XOuNm5S4WoGqIn9u0XAyhiNNWK040S9ZV+gjBcCcYjS0HgyKiI5Na5emQeLmfIsypN482iM3XY0tpZV9apiLrKoP39vGlyTN+r8pnmx2XutjlHxYq0M3zrYdJz6HvX0V/muaTfiOnZ1ALeSDrtBx/f/6Wc8+FPfoH+ghyf8o/jj38F/H8GNzv3fUmmvXnq4WPqpVoq+LzlccX60RKL9l5IY5Wr6i0F1ndvypWVNrXoARXNpXUclTIbU97hjkepUz8UNS9jy/AM3yERXsCnWshm2YBO1oBPfYzpxw4HB1QGj4zQ0+VVcHtRfj1TvKpf/iclP/wdQSwcIs/GbjfAKAAB0RQAAUEsBAhQAFAAIAAgA0zzkRE+vCglmEAAAjBAAABYAAAAAAAAAAAAAAAAAAAAAAGdlb2dlYnJhX3RodW1ibmFpbC5wbmdQSwECFAAUAAgACADTPORERczeXRoAAAAYAAAAFgAAAAAAAAAAAAAAAACqEAAAZ2VvZ2VicmFfamF2YXNjcmlwdC5qc1BLAQIUABQACAAIANM85ESz8ZuN8AoAAHRFAAAMAAAAAAAAAAAAAAAAAAgRAABnZW9nZWJyYS54bWxQSwUGAAAAAAMAAwDCAAAAMhwAAAAA&quot;},&quot;secure&quot;:false}],&quot;name&quot;:&quot;geogebra&quot;,&quot;timeline&quot;:null,&quot;analytics&quot;:null},&quot;hostVersion&quot;:{&quot;major&quot;:0,&quot;minor&quot;:1}}"/>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8C02C75B-B81C-4947-A5D1-398C3216D56C}">
  <we:reference id="wa104363477" version="1.0.0.3" store="en-US" storeType="OMEX"/>
  <we:alternateReferences>
    <we:reference id="wa104363477" version="1.0.0.3" store="wa104363477" storeType="OMEX"/>
  </we:alternateReferences>
  <we:properties>
    <we:property name="__labs__" value="{&quot;configuration&quot;:{&quot;appVersion&quot;:{&quot;major&quot;:1,&quot;minor&quot;:0},&quot;components&quot;:[{&quot;type&quot;:&quot;Labs.Components.ActivityComponent&quot;,&quot;name&quot;:&quot;geogebra&quot;,&quot;values&quot;:{},&quot;data&quot;:{&quot;app&quot;:false,&quot;width&quot;:&quot;1164&quot;,&quot;height&quot;:&quot;691&quot;,&quot;ggbBase64&quot;:&quot;UEsDBBQACAgIABxwJEgAAAAAAAAAAAAAAAAqAAAAYmIyY2MyMzI2ZWE1ZjhjNTVlZmRiZWVjNDBhNjViMmRcYWRhcHQuUE5HxVhpOBTe265I1lL9wjS2rBXCKNtYsg4SqWaGLIVhxCBlxky2igaNsWbLVrTIbiYUM1STYayp7IzsYhhj371+//97ve/v/+n9+D7Xuc51PtznOct9n/M858Rcs4EI8Z/mP3DggJClhen1Awe4afvtc7w8+7U2br71wAHREUtTo5vY/jlnaqGf5XH9mGNqqndAGRxug0dqFZ0IBXONVzH3blylX0s+KHuVRzAlJhZhzs0lYST8/Dg3V6JlrGDZr8doZCcMCl+ZZ0+FBKt4zX+aYg3VhhcW1cDhcEOqCLeR8P+UyOTflleleZ/8b8k6LEP7D8TPy4j0fyLunY4WPPlPhA1Xous/HPB+vSsNshb+B0JbyBTP90/Eu8dNav9wwD1yURigwGu2veq/h9vpPpJL3Z08tptgsEaE14fvVLJ3zYUUeLU+B4Vtpk1x1sgdu2/o2Dvb6z17IfNTx8J24ZfoQqysmXOh8n/7VpUQlacZ7G0v9dja2pYNh64NRfl+XmMGsz/F5YZt3v2zoVq/vdgGTmVNQb6p7q1PLHGzHQ03f9J+/dmqXx/9ZLPKzphR8bKuk+s91JO00Kumo4nT/GSwJPbEud+MH8YadGB9Wk6RFv+Z1iuuCeihP5XWY76Q6b9GIkoC11Zj/xwceFQDj0T0QqRCl/Hl70/oy7KoEEVasV+25telLMnjVS0ZQklp0WXh7KAOdDPPcnX44tQUMmy9KNziBv/pZDieCC7KJ5qMBLjq9m72BS72NSaoqAUlueZkk3N93Qj1r4RawaqZZ4F3oxnlOz57uYlp5jZQXhngLIzneWNOdcDeWvjeWoJ+tW5A3WpWmmpTr0NS3QnMwW/XNefnD2u6qK06ICkXP3P19e/a3Ql1fyiyGLnpoYmA5ma2RZa25VROaYejdOcGWaRN6AzFpBruUeTmA9tipS6dab2i7dyytVFSzdw0zPGYfPQXSJ1NWWp3Zb9xTHRdsKjF90DTBE0ybwHsYCqU+utVZOc1x7k8mP6hDy1Kg0WorMeCtU+rE/rnHm6m8CU7Ylf0dAGTK1xhovL+Y41MgOhX61u4+56v/1IVJDWYV9lXHG6IFSaMC40/T0ONfNmYt1ezvM0Xb4U3gi9iKXCdDvqIbJJrol9c9MapUL/QONnfGiDuVT0r8DhPHH+K7u0IwdneFykGtSshvFXiDy6S2V3Ewvzo6PLY+PuMctW69dGNN2vD4XtCNM/GLRd+AKaNjWkq18A2SzhcvMnsa2gqO/+jdexKLcUY78iYd2gqd8QJ6B9SC/gEHcwrRcEogWb4uYoHvX3Vw64gn7m4wxGQhfxwZcPlxB1Cw7a2uYo/SuQOR0eWhnrVQJAbt+O0rs7w7Tzm05vxXoHUQQfiPl1WUPwB/yrrXt04IztQ75jg2q36ve3tbG8yUi63ZnOQ2QhOZReHzgFaMi1dgkU2pJxvGEnR6g5Yf4XaLt0MDEaX9ldcGvp7edOps9kpN4Lmf5a5UB+2TyfbGuAUvrGm4g1310st3zuGwhG9dWY0/WTXU2WSc4v8AFO8swgyBr0cTXgch2KC/Hryk10l2NDM2GDwrr0yVu6Y6qFem1vBt8Ld7MoLlUZi1HwEynKkmyhPRVXfni/ALljssyCY6Kp67LvjIFJpU7zxOKe2a7WB3mQXLODWLkt5uVa0FCPBzEgrv1Qthjxmi6furA50MB7JRmFQIFqUVNj6dpy+DxOxGi77U2+xkdLKYof89ZNZOUyU9Fo32KUzvVfbLX6gncbooN6O43+QE78/r6XmJjpCQcrn0xo8gbN3DfNVGjFaZfp+XM8blLSmYtbWJQwKGWjylJ7t5wJDZMQ3hY+a0zoJzAILmTVbQRJnPXKq8BnjTShwakBHyvY4/Llvw5hPVQthaYFMHrmzpaMp0P40vsPNLnroEIaravOzMNH3eLZlY9uts1ybLc1Pdk9vJdWPqaTG/ZJPTmMB7ZSBsxAD/3iDBcqV7y6Uz6TFWPovgpGawY3EoRQQZgCLqZPCBbqxWalGYanuNxC+ajbYdZ0PVMX8JsPTAoOGyscUHAchKSQz3YgJPcKXivO12zk9ZS5OUdMWEaLDbo32OX92vWR04jSagi6+X1FIHwpro19DKt/fi++AgH/lzz+thn2YFm90egspwlx4sUBqbed9z1nnnqlylyFS4HofO9c6n5TUcHU00mo2C4uAhatlecO1i9e/PGOO43g3fza3o9lxlRVCIGfyz1W23x6Khs5yN/bUw01+WlxndmpfTdhjfQQGpkK4IQ9DsnLz9F2jYJNRp7bSfOsCJ+69OVr0gCz7Wnqt5WhonRX+VXgcFs95e1Wh7NTi+8KBIu5uO8eTlXt+2SzGq51hR0PIbDagj/foISeuBxp0S7GoAChIMDIKF6Wu41lP4KfJCSgKa8rinmyff32K8r74Vd5LL+nnuggxreX0j/PShDz/sTUIo7w4Z1DL4Y72bJTNwOMPy4uLTbZhVfkX88jtxbyYBNdi7SJkR59Y+3PI23SSM5OF0gaK3TDuRLSBIe3JPGXEV+V5FL3DqHrkhHbqpc32gstBPQ0a4qthN7srDDU2OG6SvzfsUj/Wk/wHuPOu4NEtH/vpY8ZhsbO/u9Ca7UEMaanEwqY+i8+xPFovmjiRVONC08XvMTcupmolLVWEYxilaeEpggTEt9nGefv5/fto7UerjxLwQVcYsa5TgkDJdwEEZ5SaAOOr5Ly3ZDGlpKYC8ZiMP2kXAJ4e+Nh2ty3TlaxQcs3LIuH7fYdqC//NFnz8Dfnj/HSbl+QTzD5XGUeJIg/AqL351XiE2s+xHOX2yWZYKvTrGxM8Tlf6R0XKxt2gMPuK8NrAXSuJuNY2TOJF8DIuTZBcNUG4GRdp0osbLcgbAGdagPt9zIvnvjMycnrN8F8qzo4mx2oV4mefaRNZkWM3TFHqnKeZ8pCkaD5RAyu+jrJYQTJFG0uZiJjaGMiqpyIjhesek/qDBy3IY9HS6Fi5UZBa3zePy4p99ev6wU/ntBV0uk9ujNwukmqmK7/fMajZSF76ENRpONjNXKNL70H0aHTnSwZIA9IOJEUEqLlqNeIfh+vQoxUG6Oc5u9TZRQURygWaeLitIocIdub+X05WqueCIX0QWo4Kz8fiQcz60SOmplTIiXtwZxDOKHxg2M5QScOtMbaDyDm03s+OfVTOx9d/aIeg1+h8s3T4rMCpPudz7tVEquXblTExwksT/FyCUeypcRonBlS92OrIS2gPeNxaIyPzXbvMTvI7zKmjnfvURl+1Ds+RUR9WknN77ph7LCnjat332/nvDqW5xqqj+YYMl1x0jfHQrUub5kHKMm+frfCtHd70+qCVwCUJyVdUmGKrXBOOmIjOLmL13yYILj0RN4EjCcUFOWCRs03h5goIdYvaGlfPvfObVCVVZ/2ezkymE40u0P/Ao/iMoSS4M+DdUFU4cisY1LSZOnasIkxsInFOquXYWkvn4XDNdjijPCCM37/PGtlOh3TtSnRtKKG1QVqO8kQ6yOnv0aYHgiFjT+ZlaIU1Oy8Qvc/e9c9kRaG/Yh96NapbTt6IlXIrPRzyNECrCGE/fnE8yVXaybxMekvfIjlab4m/74ztR3U9Y0W3wyMePEnFxvg+sOxjzRMeC71fPQ51Li2oDZjh+4IoQAViU6FwyGCnQw6W6QP/qERqHCo8tKgnKnPIWxQwqf6dcnLYDpHyUbLvgiozt2JUw2z2HLWYiOP85cxn2H138tzYcS+XHUyPfJLo2dEMRS5ecEe5msMfiTJCkyhW7+EKIe4AgjSgMpaouaqQUcQT9k7wyXS0AjRDKVhktgl89O5JeyXRzc6Bu2NTGvDA57U19yLrCrDJc6lDXqLqmSGueTkqf2G3b1utkQdNGyNhjHLv+ofD9gDCUMx9hSM5a+5aLrZaYadOCg7JqqfJ0fQ6srz1g5SvqcFgbqlotEnXLnR5680ouGS6TfnlSrM9YUZEonHAdyuoql4xQiNjieKQfvZ0C5RYG6QEQj0nNJlU6hrAmsqh2cMltAuLHjwthiT1ajma9q/2EkZ5oV+9CCB1pc8mO6sL/EDBQZ6mxzy43ajsJKqW43ZxN8K2CifpZss8Qj1ilBD72lZEQ0k2nAVcDWav50DwZnLCT3Y0AFrBiu5CiQnDymXOB5eRwxnOiN/U+k193qspT53tLue82j/HZs2FszbNhARUkMzARMmgMcPqLBho2K3vU+YQUoDqKfw5zwzC9DQkpxUqmkzodCy0xtpN9E94b5U+D0ACHzj9VVcyOa3Nbv7NKoCIIEvGLuFj3nUB0cj4xyhRbZk3dBIO4pKAvKT5Ux4h6iveULnEzJBQPz0we72m/kRaQIpg0ershdCo7Y23JdbttZj4eGcz9b9qMe2yrhq4T5PqlqvrTbwVxTkQ0bNdQtXWLpgZfFwYu/lK0AhU4jY5zB7gU4TovTBQT96hktrofp4+GqCZaaGwNBkaCQPQEigCCjuDUNCpoJl7gX5VIBvq7scGdUthFXuyBOfakBG+RPeGU5JgyybqnY0L54WeMR7nxC9Oqgn4LCPZsHQ0eJH/Z4B6BPJm1HZMe2RpgqtkADlCkAvMx66KFqsRAcA22q/I0uiP798FFRclFFWneric6/LHCDZTk11rZ0nGOegcE1xQsiu0ozwFNO83ps6LumQxW8lQ889qc5NwXeMfE9urDudoiHQkTllAJc8j7LsEfp8gAUO3zgImcfi57h0N9pshhD2UXRzb4KCXyekrduk6sBlyvPlZNrBFwndh8IkgcHZU5Zbnil7N5S9f0eYyiE3vd37TM2uFFNYtbIkwD4TFxH4Tu08pnAVXhcO3gj0yGSozw/K0OObvIAEQSmTKRxRQJRM1pCuenQlVFzAKUAIJrvKgb3eZgZv+LUDNWXK2LuAhaaAKzFCb9I2TBpesKyDFj2S94Xy806MhqCUug+9SLruCw+MgBrXc3ZcYathJ/SRkbyWjvBRp31DkU2USyWhr1RAUoEIWBAecRdk4A5vrDuLOXzWKg/Otf+GVPCimwIizo/Zi1dI03QqrQvBna3t3J3djBtudgnHzbvNTugWYTUsakkXYo+Gb12vCJw8GKO3vaUV0EGngUlCf/rfMQ0bgsLIZqnhDNAHlMtXbfQEUOyyxFQjraB0gLq2Mq+qSBrvgYDStMCyX0VL6tOcZsrfZ3n2ok6+qfj+J8Q4vQ2l8clwRDGYg7INCAhnlUB2nMzTYlOepPL4a3aLGf+UqnNqixpO4CLlMLVPS9a45ieL+F965c78Y8eOA1KeZD5MfiMhJPRIVOwmSvluoTgPlTVi0lh99PHmYEf95fOiSG97Mw3yvVW/84167Fb7NDY/+q5tVM5QBt1rx/q3MI1DdphzWpp+wLxxQpn2r4E1PbO93nHqejHulmzh5dS6Vc8KXpSLpydHENN9Bn5lWifOsiCsXruJ700Vs+cZtf7Gz+JtDwQVJXfXXmJZ5fgBMfln1/ZYS84pDrfnJUb/6+R9BDsFIjv/+zEjEzAohJUycv3axHws7Fj137y0YzlDLaY0PVS9SHB8Eu8VUEejK9C7rIzepQKWaV957sJVgOVUlgbI4ZutmmEcxhyK8UrUmeyzzSu+u8xw7pcQKpvYeo4pIR86qm8cluA5xOp0XyppG7EDFYK3MP4xpUOaV6aV9+gI7G/g3xifUl0iFM6tHYair7zowM+PW9U5gT/tLu9vNWjnm1xkCTIMTIPNHxKcXSdH+BuN3PJwO6vkPcwE89p7cbPEzvTjKqL16f3lx9DNnnadHwGNs+9rRorF0qX563RHj1rqDMqzTCLHgeWK15X3HYK2A/WgG80t2chDmQGs6iVHXvLfXOHhttibDLsY04tOJky9HU77S3ShXfyx6HuaS1WLa0CquURwH5on7Uk2b3lJzY/oaDSqG5J8Amgx2B46bf+gkc8GNkdUpOFLtdbqEL6oe6P58oQQkHkGrnXz4TjBOq2wxqDhkDDuimX4Vi3NVD0tTPNAp9zie/34fzH/Y+BMVOIblkB0xSISYAhImMn2+uyWkRZH+gjo75Fd1Yw1OTaM7/lYeebba55uUEjb0hn1NatbHD2mgC/ijmypqAGsIfZb5bEME5P/jduUDCQAyszGSKzi1TWGJnB3S0tgMmomexndZ6XNaC7jWMR+hZaS4upkZfOsudCUY6gITdZGg6jiaohtP0y3QZ+r+zuD3xZ8/uOibVBAc+HO0pEmNjddVUo3ekdg/bWH2leEQdFj1UWifg1HUzb5XHUj35v4f45EDifFCUlTTR1N2ygJ9QgPOQ8wvz0r+nHAVuyI70t3FODvbi6EwmaGZrwOOMX2TWNEe4dXDGh3uahcYWU/Slypyv6ibxV21xZbfD0zgA+xqJxtnLQQo2BYLS6dRZNMzkOmiqHCK5SLxwLGOOI/oZtan0cfci83BJe5J1nLmd/WMP2UKuv+YO4EQU8rxSsBpWeCSn59lfi9YwF4OHmZgbhe6nEP9JmeWYdeGruSfoCBBKKRzHntJpu0KxatjdKlYPGX62/b7pnkrQNAHdVsr8trGp/OcCpkIPcv0wwrzdN3REKzTEkL19FKI3pmZ3KOXv3Ys9qvU2tUGa+ngBAhnJeRpnjX1o9Tnf/qjETN/x6/GHO+c7Jlp3fjfxFEKUSsExnKST71tagD1qFokWg2YYequd2RkQQgJGT328NtQtEnDf9PBKI9jZqnkwegvgqx/hCFD7WJaKr23gqrDb1ZZ+5Ezc/zN8JxRgx9d+6+Yme17nnuYP9un9oMN4XzTInGyzDnUZQMf9EvLCuIu2k5HfWDYdc1BeGvaB6k/kQnvpkEFcTZxOU+dhyzxZoOt2GQ5sJX6XlJDHQR74ZgtYGPkILdobcaXKwLcz4/D18G8+Yk33W3Vil6HAnOQnYmNHP0tHZlXsb9N8m8B6DVf8p8Bmc2+KwuLF41jcyv9acnFVvjHgcu8BSz//AP3gPZDeZimRdNaUtqwxUNiaaREh5r1NumwXWClNo+k3zVAyulkfr0KxFhLLetezFp6eIdG8emoggdcaeegsLOrpXCFrfqdHGJEStuNbgcgREs+AEyUy6nmzVyBr2Y7oxl1t3d4MCDsddTOF+ZD5uhdTGUFlb3iE1iskrT/Zp73Hqs4uv62WkxK9EWthzC7D+yeje2pHVO5uPpeEUK2F9eza5g33ATP5va9fj7xpdljT8oD+Y7lOedneqI/Sz/BPoqTJzQhMRBePV/GLG9Em+p/Nzz+qnuup9gvu6JJ0ma7uE92ObfHQFl1X2EZ5nnpjcKbzbKPkZgLNYsGsrQ7jg4uL4H6GXMJrl7gliKQQo1WC3T5VfW1dJVe3c3CQuB5EPy9rZnL/s0oQc1oM4HR+1ERHg3Jxe77iWE4rGpGPLkx0BwvoSMJ3uLpT+A7iO03ex2gIJpArqDq3j/RV5+tW+8YVXqh8E5VhnCimEQoU572+5R9yjDUGPUBQM58ECTeOejqA9tETQK6Oxle4By469G79Ut0c7P4YER6wEntV0dc6NoxnZlKi4Lk3DaN1jEM6bu9bRlb/FT8OaMClukcaDTlcK40b9rhJmK2lhJUBP0V3ak/+TpsCDl1syPtfdn84TW1uu/znQoRkwFPpC0Uh0Wyb2DSHjWpjbiWEwSLsCFo6nVuo96o0urv+TbSkhLOZZIrsy7gdw/rrEPfPO2BL7hdOC1cvRK7I8P7VecMqDXqXz0jBGmjPlU3vE6yyHOL/F+pBwjpPoDARNdq+eMXJroedIeV9Ot0LXnMFF1pKynkg3jNu4aYcT6SxB4YU3fogcteJS/rYq4Rs089lfnErTvx/pu+/qwTDNHLHR080VB1Yv6kxMTL1/9hy9hzXG6vllQSZGjcia5W/2nHLPFDp/+/Pq7/+XvO839OYvuY3Oyr8YSMK+cO7JulmY1pqfGdJ/8FUEsHCDCQd/MxFwAAGhgAAFBLAwQUAAgICAAccCRIAAAAAAAAAAAAAAAAFgAAAGdlb2dlYnJhX3RodW1ibmFpbC5wbmdtVns81GkXf2aQQd5GREIGaUtyy2UlJqKhjEFkydCuSxuZIjtExuy6ZV0myxQRldugHTWiYVrUyrVoXV/MGEI0LmMrxpjw/oZ9/3k/7z+/z/P7nnO+55zveZ7n86S6umDkZffJAgDknRzt3QGAQUsQh9gBfbH1f7wFQNbPyd7WI3pk4X6ss8ewBvmbEUIDdvRZHba4DqsWptj3hVJ2EDuCbiCG9pUsVw/sqBlNVAr1ek13l9pd8TT0VFB4VfIhn4onPPiR0nE9m1fKSpKvVR5JBb18/SuqM2DqrVFztaDg+1ZV2/3dOz8zuXfZbCtBd9yb+pmbgjbKsUv6JjA8Hs8grcfActMf62d5VtkTuGX6djJd9hloc/NBZkVVCZOZ+9sv4RVV102/FqgrsO5/QqjBlJSVz0RFPZ9n1yvCmvd6BHBrzx7Qsk2Psbux+huDYbK+dD+VeClvXv4MAIsFNgs/riaKNr6fbM0wCR3UT7116/aHD8FFuPNVe2DNaUkiNfNbBd/aeq9mH7vU3d5JPaJrYXEXAeC4+CbHCJMJkpGrp2cSuPjBFRdLnWJFJDEQSpd6CqnPnpk+Hb7C+OG1rCXpK1P9eKTj/hPRD4oT09N31sdv2sABN1kUKEhIePPG2cnZOae72yU1LS07bLTOiUisKykr4zllPXh1TBKM2RHRq9/GfKGVlJQ4BgWVEmadnJx8gK6u7lqtj8GhQyfBuEag4NS5f02B5iMEjjbr6nkkOdVteH1h1OH9pIxAAcCN9vAuVxeutRZRyQBJ9kaxdiGaE29zpCUvurcvSsCNLjNxRE0kueMB3wYFsu24cSfBQXlBh9ikGiiAwXKVGCIycN63mC2OMdmKObxlMGV/IyYL/D9kNH7IAbEtXd1q6NCdKmXhUohEEgzRrE9r4uvoOKxMW/wIM/03EqDIT9qsWdWkYjezm5IA0SyZfpeDAWTwqiCVIUIA5MlcE2rj1mKvycD2IjdJ1PeRRYF2ayLMcCRKEwbgiPAX/yDXmPwwbhzEhGpZmm4/IfZHTMxl3RBnQsoI1o1NdsGBJLJlNTZwv9jLMS9124jaKbgU8g+GaGFuZUIiaeGQgigySBEpKPystp0LVD4tL/u1pU2aiHKB3C8mhwcLBvrQ71DgJDi2d1F6dCuYXCTzwX/AAWrlq+OTzUoDKOt4+TW0EslTBSJZ0nq4UtUgdqMgXm+73UQupvCqedoQi6Gj0SVxXoDePT8sbqYZN0E6FLgFae4O2YZSJki0oG0oUZSVlXkN7WsL0RRqqW8J1yyXLJq4vaVlmepiyjmiuPZceOXTq1xC5jXxz7VTyxwvfPSfxlvKOSMXMZi0qelwCSTIPQ2COxd1oEoItHkS/6y/KXYrHNkz3/idfs63cHAMcZEtngbs5KrceL3OZxSQBBNHyE6YD7YAAV7hwLluKB7CdMmXl6EiIOwUMOyHBEQBRBgs2gwaw0mALIDT6PRCD+BHgWpAAslywKipme6vONfb2/v+72Qa7RA3478Wl8ITFTPSu/ZHhnkMrxfRb+XMtuyoqDOfPcN7WyI5vmD8Kkxv4bADQEbDAgMDHd3csjw8PGaH8s0XqP6Njd69d71LVlMa864UMWY7u02J7toAkQsKTuRzKKsBkrgQNE4l1sBdUesJPNqPGN9pDbt+/TCW7KrUbD+5iHMCnp7a1X+cvgxPvAfGogPeZ90oU4e1vHa7Bx4eJHcch9oHilPghTKApgGpBmm+dZfCASQB1DvUgNiQqyorJ1ca+0zOCA6MVCv/bmtt5dWXvnjha/FpBtt152j+NStFxXOz2AvPCdTa0KHdMJCbQafTy6EzDFDSEKczAg6xI8TTcgMJCQm/FRYaGBsb97LZ6qaaZY2NfuZXx/SFQiHbG8QjmkNqz0AXhr7PM8cPb/PLFWXPwMdceMyeR4PYmb3e3t4msStXvBmBHc96pKAtogCb57C8Bh97K0YqNPMGqnTvanXCvhZJtHd1ZefkKFkS579ztTg+MCwDbuqTocttfdNeF778POoJI6DtX3G/CxY5k5kSq2dAyi5NogzK4FaKFPraOLmwzTjSksyXROrRSD15eXnurq7NGtJG+f8jD7QpgKTRHtibvGNtteoaGtYfZXwuXFhmB9dgN8bottaGlU87L5H8TYJjnVfw9SImukTuRU2PTTDeM6CHyV/QVN8ftV7lZOHbxR2N8N748hIv5KD57ZSxxoNo4dxPwgHuVV7YoF9bPamm2sfPD69tqBY0MoA+wB2JPIwqsjZZWLn+fF03/pOLj4oNSZuLY2r7c7+joxPWHv8a1trYNBbXtdz4Jo1Sslo3I7BOTsaU0EtxhhjVoGV9Vrd5Zqy8cpoUjNk3OHiwtra2t69PZ27w9+wkOZXOpSfFj47HjlTYjTKC0lJAAc1w11H/Rt87Bni96zPdVCk5ZWadtbnk0trGPiFtRK8o83i1w5I+2pywNjQWM1IrKPWcwffe6qgc6tqMe1eslmingXHzG6qYaVpPKd59J6ORSIh6/1i9e52yj+r0NHrUTNi5ZiJ08U0aw9z3wmPWi22EeX+hBua8iOx3VPewzZeDVfQAQnuk79DwBY1PLUjyyAZnVVbVbXSsOrtSZM3go7EBNnNkLXJph2eM0LaNPMavajV7sdYtL1wJxugQ+Df0clpXYMKv+aX0oYRTOj9YlFntEk29FYQEecb8Hjo6s+Gqd2TlfGwBDs+1CDBo8Jvxj2KzeGV+FEFFz7tB61k3El9t+kvGX3HxxjFvNxs+RacDF+6Voa6Z02q0zxsVrYIks9KID+dZBvnUCrNP07MmeU0va9QERZscVJFZIHGjW5GyfJ2rp6mTI+j08a0WsQPXPkepD5Uv3n1ro+3vE2srN74wmbnGiv77B4r04FfhZwWyVezKfFZJyYH12tHV1WhVVdWs/n6PP45aWnpHRES0EJ6ftbP7RTnJyszMLMaZoYPJbF/ksJajZHYrKi7X+Y3eppvyCy/373ncTjvALyTkjP2shf/IsfQcMFBV8Tmh11TjNhcnr8X0Ih+swq6oWO0bVgiIO1s+uaNc2XJw2i+Mmt6bEmMZF7noEz/xcAofSi2ePhox/ymgvo9dpUaihONd0rVve20Q//yJvUJg3bxyIjzCAE1kJcM6Gr440rlzdzL/Kv88kGywnidQsWr0+OkRA9szIEzGqIviPDhaEivf1wfPC5ZSsZidlQ8j0803dmXE9c8daX2qJHV6mBZ6LmjK/n51j7n+TKiGfJtNzNLZ5fvuwiaC1yl0VBtPCyz3L9Ra7sN1zDaG0FveGwyOns7zYC9ELFRlfvya7rJYa/noefCkX6QAfZSF8xHVPqMiPIUVDA++5xyhwQHDgz0czEgfmzw+uZ/2+ThlrkVVt06wM+bxVaPu4keVuPQFzmmhvrHkA7qDg3QIb14tQuZBcfGpe/fuffEduLp96l+lbEpQr4fWdJZHZ4vfnU4OLvZ0u4u//AdQSwcIo5mc0iwKAACXCgAAUEsDBBQACAgIABxwJEgAAAAAAAAAAAAAAAAWAAAAZ2VvZ2VicmFfamF2YXNjcmlwdC5qc0srzUsuyczPU0hPT/LP88zLLNHQVKiu5QIAUEsHCEXM3l0aAAAAGAAAAFBLAwQUAAgICAAccCRIAAAAAAAAAAAAAAAAFwAAAGdlb2dlYnJhX2RlZmF1bHRzMmQueG1s7Zpfc+MmEMCf7z4Fo6f2IbaQLdvJxLnJ3UynmcnlOk3mpq9YWss0GFSBYtmf/hDonx07dRRfPEn7ElgMaPmxCwvk/FM2Z+gBEkkFHzu44zoIeCBCyqOxk6rpycj5dPHxPAIRwSQhaCqSOVFjx89rVu201MHDYV6GMknPuLghc5AxCeA2mMGcXIuAKFN1plR81u0uFotO2WlHJFE3ilQnk6GDtEJcjp0ic6a7W2u06Jnqnuvi7l9fr233J5RLRXgADtLKhjAlKVNSZ4HBHLhCahnD2IkFW0aCO4iRCbCx80cpFy3GztB1Lj5+OGeUw61aMkBqRoN7DlJr5DlFN67N/E7DEHJoTjdvI2digcTkbwh0PypJofqMEUwd/fMXwUSCEt3M7zlIQ/axgyamU8LiGdG5TtEjI0tI0ANh+a9Fie7wqwjBlvZtKeF0bugiqSDOFUIyBghNrlI51t2ZWZ0SJo0+590Cz1ZQOYM1UragRoVfDZVrQLmPOLnH5jRNeZB3ePOdJNUYeMpYg9PAd9qM2XP7O0Y99I897FhQrhq2oSX0yzQB+LUxbuy2Gndzrj3f/6mzjbcN+8N5IEQSSpSNnRty46Blka5saqoYArd0VXzSb5YaZ6j1eybGEGLg2lnUGkvciuVgZGDmycQmbwFmrxVMRmXN8toINb7eFlu0Ou5jjNjddMITXAKcRLXH5tYaFemG9eb5V3HadgvyfuZ8gp9tz9+amyv2Wlkx9ixXk/4nV4Ur/idEdC1Qwb3/WbZiuW6R/Xe8R5kqlpXM/46dQMxjBtkBAUuIcqnidVvKFWKv3dZ15JBvL8BtVlqRKpZ/64orfXgCEz1Kq3Lj4/cA8Z1u/I3fJYTL/NBl65SwntoHG2H79XrI7r08JHtPcwH/8DX3oNo7aEDVvwAWQSprwlaqEI/eKGKSZpRRkiwf2eLzyb7svOS129l2r8ne0c9LCVk+tUK2OyAe3WTe6gpZGuFOA3x5UHCU+Tikoz7oUYvaRb8XYsVo24HqLTD6STa7JdQiiQJJCX+as4KsDp7ujNC4QDki5N0qa/RRrcKVlRo3FVbpKdUsOJnrBvYjlH8mwX2UiJSHj7z5MEPEx78QDASnQaX8FytVcPpv1GtaBVc0Am6XEYlQ5haPC0vXao5WZUmGi5IlLkpWuDGXWuWEZuiybHdZVr/0ykyvzPTLjN/A0y7KMxMZaydubNwba2C/3cnm+Pf+73hCXyF84OkckoaT35RyZRi+dXPdX1qeokvd93Hr8pGE0VCbwZzqKTjR8eycZPkpHZGJFCxVcBskALx+WLOmt6ChmuUnPcMtK2eiSKc0y83DVp2JhK4EV9WwUW7Kl8y8yTWtt421bNpmPqyXLq6ER6z2rksr1dTt7aKptHmBsX0ymoTdAvCg4416eOT33CEenvqjwZ7A8eiAwA92T/3sJeVZU+0VU50Ejct7d9f8u6OhNxj0B55/ejrEg/7wYK9vFZzfqoL69e09bbm9dsH8RAgGpMb0uZQbN/OPlqxd0dn+5vhiesEMgvuJyNa8aGOk3cZjf7f8h4KLH1BLBwit34CLkAQAANcgAABQSwMEFAAICAgAHHAkSAAAAAAAAAAAAAAAABcAAABnZW9nZWJyYV9kZWZhdWx0czNkLnhtbO1WS27bMBBdN6cguI8lWVYcB1YCI120QBI0yKZbmhrLbClSIWlbytV6h56pFCU6clIHiJF+gHYjPQ6HI857wxGnF1XB0RqUZlKkOBqEGIGgMmMiT/HKLI5P8cX50TQHmcNcEbSQqiAmxUnjuV1nR4NoPG5sqNLsTMgbUoAuCYU7uoSCXElKjHNdGlOeBcFmsxn4oAOp8iDPzaDSGUZ2Q0KnuANnNtzOok3s3IdhGAWfr6/a8MdMaEMEBYzsZjNYkBU32kLgUIAwyNQlpJhUTMf2E5zMgad41gzfY9T5pziOwhifH72b6qXcIDn/AtRajVrBdo0bBI2Pnb6UXCqkUmzzzt1z7p6El0tikeXDuXJSg0JrwpvZzmKjXcsMWuuotRLBCkcT0gZKKwdGugTIHGpTsNFLG87JsyBcd5vhTMCdqTkgs2T0qwBtKRz2FjXgA8syaFRu18C9aJfo5pnikigrmlGM2m+0GGxu37817tOgo/IZqXY7AnqsfnLjHVqtWAfROpk4XofRxDHr3ltuk9dxS6VUmUZVKwuqu/dD99705FqQpvy7mIPo5fSpFIz20v8oLGvaZtjISFdqDTsFlhzGxDBJHBXRcPysyKK/ushYDmJt05RK294Qdj2mDj3/3lJFXpmoszx0wMWxW1asQjO/bubdZ0MPYg9GHiQ9UZ9WOytKzigzh6a2vyLuVyRzh6hT9NaPH8sgDqPDyiAc7ek041ceh1+lZbhfy3bKy1V78DB8I5nR7MSDsQenHky2pfBCJ5O8XkKmpHhsZj1TX772FB9C4mslj5LYSZ5EzzQf/Z6D/0Lva9obJcqAZkT0muBlM/H013ryr/xa9xMmwGzTvWlwv6aS/zVl3fVKLey18WdV1U3tsjb6w430LRgIejfWwN+Kz38AUEsHCNzhZh+oAgAAnAsAAFBLAwQUAAgICAAccCRIAAAAAAAAAAAAAAAADAAAAGdlb2dlYnJhLnhtbNVb/XLbNhL/O30KjG6mk1wtGQAJfqRyOnHSJJ5Jk8w517m5uX/4AUmMKVIlKVvO9AXuQe7F7kluFyApSpRlUZITXxuFJAgssL/fYncBMMNfFtOYXMssj9LkrMcGtEdkEqRhlIzPevNi1Hd6v7z4YTiW6Vj6mUdGaTb1irOewJp1O3gaMNvGsig867mcmsJgXl+6Lu+bgQz6viP8PrPoaGQKygzq9QhZ5NHzJP3gTWU+8wJ5GUzk1HufBl6hhE6KYvb89PTm5mZQdT9Is/HpeOwPFnnYIzD0JD/rlTfPQdxKoxtDVeeUstN//PZei+9HSV54SSB7BNWaRy9+eDK8iZIwvSE3UVhMAARmmT0ykdF4AorajtMjp1hrBtrOZFBE1zKHto1HpXQxnfVUNS/B90/0HYlrfXokjK6jUGZnPUSLORxwEI7JXG5Ch2kWyaQo67Kyz9NK2vA6kjdaLN6pHk3q2kBClEd+LGEA2Ry0ipJRBohWj3lxG0vfy6rn5XDYCfwPFaKvEkUBdRoGeBDcPuHUOQEkxIlDLT2YRs+C8R4p0jRWkin5kzACtBJBmEtOiGVDCSdMEBNKHCixiYFlgpnEIFiFGcQ04WpiMbPwnYD2ghLGoJhwSjgnnBFuwKMQRFhE2NiQQ13LVcIo/LA2DAd+BpYZBvxUmWHCj+MdCBJaDAxCGJa6E1gb5AuOw1eFhkNMFzrCAmEzYsAY4NmmBCQaKJ4pJUxK8A8jJornNuEOAXmgN0qmvMHJyIvzJinl85KVsuAOWkSTFkbpCf4s+Cm+1kgxVygRABGQQEG9E7wwfcERW5Z+RXUZNfSF64upL0LXMXVzU1fVClNT1zGNQzWt9DS66Ok09GSoBPCCo1cXg+C4mRo/Xszy0dKPytooo/rCypcO/qXwsg7UyNhLI3b3LG512prGVY+MGfbuXR5mpLWafJOaXNyh5oHo1pqKRqfQl/qjfq0ujU563o3t7j1aK9NwS+/3+uc9OrfpqlsuHYC+svK6DZKjDWp4WgWsYTkgkk+wbmnfhZzmOETDVZ6qjB8WevgyiNi8EUROMIxYYhlJMI44K5FEOI1wArHEwkJbz3SigoEOLdysostJGV/+bMUXCAdmIyKgD7TRz5QRATrnzZjALWJxYqMfhQAH7tVycOwglBOIJhY2vSNi9MgszaMa3ImMZzUrCscomc2LFeyCaVjdFula7TANrs7XsJZeXlT3UAlyimXmonOMlcTmyTD2fBlDAniJZkDItRfjjFfyR2lSkGrumz0lTiVRQzkP4iiMvOR34L1KWD7Mp77MiLpNUUElBJuTZbaFbqvKtoRwdJ0gTbPw8jYHOyGLf8oMWhti4NrcMBi3TNtwDAfAu9WvTAGZq2HbLiQsrsVcgQ4q8NDCHWtgusKFRIG7hmXb0Nnt6isDMg/IxKire5bXl7IoQP2ceAuZV8iNM5xgJdb4cJGfp/GyaJZGSfHKmxXzTOXOMIIMdXqZjGOpkFQEQxIaXPnp4lLPIkPL+nw7k+gt1AD88as0TjMC048LARXKq6+vqg6OrK5FVR2qapQyUGj9HhJMVUNdfX1VtYBkPbRSU6NSk9GqmyhXjgWEN01KWQhmtPMkKt5XD0UUXJWacl1f859XIK3KZMeSOTxdM77hlcwSGWs7SoDLeTrPtR03BjLP5SevmLxMwr/JMUzATx76wAJk66pqWHpWySCaQkNdXoLnIbF/h7Hq0lCOM1mpGKvVioZWvaVNq24VK1FvsnR6kVx/BqtZG+rwtNJnmAdZNEPjJD445Su5tL8wyj1w6WGzHSifgxYBuhdAskAUe8SbF5M0U+sRr8ASnL2xnMLqgxTKEJP5VGZRUHPiq4UNDGpejXtQThYkhKT+F/Aeazwu0YPXd5gq8eLZxFPLodIgvVt0Fw1olLSPo1EuC7IA7CH5uwVDNRtvf0vDVTjzGFdZZBqBT+3DxJl60BKunp+n8byAhSYwlSwXmnrclT+iFJex0ILZapEL3ZmOgXejaCFr1wsQRl/BuGpLUcb5UjO/YmfLWVZMwJphPZcrYy7KSa9u3kVhKJPaRXoJGJyiDTzgTCNEwElLPW/qpjNATLmb5mTQXN7L6rTNqvV9WGVMs8p3ZZXuTap4TJzS45PqrZNqdiEVHEYY6SFC7Y9l5Svy33//h/AH4N3VvBsbeTc28I7ToBPzRs28w9ySetv57szvSjxQAikFtlSQqMSlZRCLWQajwEoloSNI+haYGT5dPCNn5OmU/JXA3U/E1xngqgmN5omKEL1l8+320hjdXdagEpbaHuhWe2jN9I0Qi20QN+EI0unUS0KSqAXNpRxjeW+ZSnv0rPeUnhD/GYyQwT1T91qdeVFVCbTcUloLtLyUW2ESHI4Z3R8xlVfkaOW0tHG1k/sV4l8dqvcxXMAjRou8SDAtkspM2onUlZQzzGA/Jp8zL8lxi3g1g+pMD1ulZ/SUPWszFHZjKLyHob29YJWkd2Vx6Qf7puJMbHODS4r7GKexPi05ruP2Rordb0LxmqOaHjwrvY2zUnbjXD4U53recmruz7nQsc/ajfRqXmM4V/PaHDBzC+vs28zsNdoXe9HurdI+euptmO3jbsyPj8K8+SDMG51mOx/Yq9Od8YHlCnf5n/Po7GDaMoR2kvKyTFIU/ZCbqCwFmS/HqzZUNuUr5YtazDGIttpEW45iGi++vnRmWhPNnN2YNku3bgysJrsuHvJ91RFdn0Oi/rh/tCJHl7Z3HJq0PF1oqKeLZ/fzc17xU3rlTqyc78zKkSHvG7QT6JVfxTRpG8rWZpSNDSj792P7qsK2Tm66wfvqKEYvHoYBW6/q+u5uDLA6YxVHs3PMH3+a7mDkrxtEdDby120WqkOrrUn/3iBvyfvZjna8DcXtUP3a9Nddofr1EUFl1unzcaDaJcc51+nN61ZaM+mW1kz28qtdVih886TW2SrbDPGdXnXHVaj1PXKU1sZB2+Sj0uRvyRnEzT6hg3oXAvXYZPa6vG6/n9V/i12BbYuHe3JG+Ueim+T6YAYwiqMgKu4H9EsJ6AIA9cgp4Z3g/PJY4Fw62xJOPjCOB2c03RXON80UTdtnV8f85hE55mUuZj5QDHu7subYC7C3jwiwZSR7KMAuasBwtsLSgQ743tBdPCLo+EA8MHTvVqHrHwTdu0cFHV1ZnrrHNcLVdOp30DXN1rKpdzqbetPKpubbs6lrLazCbL77nv032h7cgnr/TtirTeBtpyfO9hDU+C6hDEKBlxUyj7xEV8gLeP6E1GmjfrcHaxeatbct1q47sXZ9UBZwVE4OouSerKAzJRfHpOSmEyU3/08T6VHNoxZp20/3r9ZP92tn+3CfbDQP5xsf4rAdji+aR/fVwb3V/Tscys1q/WJ/55P7fc/tofE+2wa7HY3E3fYQ4kOOqnebimy3qXjo2Qb7JvsGD3CMmXRjLHk0jHU+hnykFO30gcGsG0uz/Vjad3Nu27zq9oXAPUHtAThqr5YKuShYuWL68Y95Wvx8sfx2NX9OPk+i5AoiBwyGSC+YKH98Qn78C6M/FxMJ/hljDWgFv3SekTSRJIhBRXhUpepj7IEW3Wsvt7D/3upgdkozibxGAA/Yc9rKqQp169uYm+MnUZ83uvrMkbcXqCvqQlQbL1WZRYFWdxSBZeiJ4/s8CLjBLemJkRMIIUehL2VgUs8SPg//5YUQ4QafPpTJY5Sce8HVOEvnSdgyjkbak6jPtxUoyp8w2zCZIzhzhbDUvwXAsyM2YK4lTAj9NjVsV9jG6tpyg0CmBLoD17aEsC1TWBY0Z0t5BqXwitsuaIXlX3dKnzrtKbKu/O6bXzSZPW1+5q3+QUb5r2Vf/A9QSwcIK3avF0ELAADeOwAAUEsBAhQAFAAICAgAHHAkSDCQd/MxFwAAGhgAACoAAAAAAAAAAAAAAAAAAAAAAGJiMmNjMjMyNmVhNWY4YzU1ZWZkYmVlYzQwYTY1YjJkXGFkYXB0LlBOR1BLAQIUABQACAgIABxwJEijmZzSLAoAAJcKAAAWAAAAAAAAAAAAAAAAAIkXAABnZW9nZWJyYV90aHVtYm5haWwucG5nUEsBAhQAFAAICAgAHHAkSEXM3l0aAAAAGAAAABYAAAAAAAAAAAAAAAAA+SEAAGdlb2dlYnJhX2phdmFzY3JpcHQuanNQSwECFAAUAAgICAAccCRIrd+Ai5AEAADXIAAAFwAAAAAAAAAAAAAAAABXIgAAZ2VvZ2VicmFfZGVmYXVsdHMyZC54bWxQSwECFAAUAAgICAAccCRI3OFmH6gCAACcCwAAFwAAAAAAAAAAAAAAAAAsJwAAZ2VvZ2VicmFfZGVmYXVsdHMzZC54bWxQSwECFAAUAAgICAAccCRIK3avF0ELAADeOwAADAAAAAAAAAAAAAAAAAAZKgAAZ2VvZ2VicmEueG1sUEsFBgAAAAAGAAYApAEAAJQ1AAAAAA==&quot;},&quot;secure&quot;:false}],&quot;name&quot;:&quot;geogebra&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233</TotalTime>
  <Words>2635</Words>
  <Application>Microsoft Office PowerPoint</Application>
  <PresentationFormat>Widescreen</PresentationFormat>
  <Paragraphs>273</Paragraphs>
  <Slides>63</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0" baseType="lpstr">
      <vt:lpstr>Arial</vt:lpstr>
      <vt:lpstr>Calibri</vt:lpstr>
      <vt:lpstr>Calibri Light</vt:lpstr>
      <vt:lpstr>Lucida Sans</vt:lpstr>
      <vt:lpstr>Office Theme</vt:lpstr>
      <vt:lpstr>Package</vt:lpstr>
      <vt:lpstr>Packager Shell Object</vt:lpstr>
      <vt:lpstr>A model for final exam review</vt:lpstr>
      <vt:lpstr>PowerPoint Presentation</vt:lpstr>
      <vt:lpstr>PowerPoint Presentation</vt:lpstr>
      <vt:lpstr>Ideally:</vt:lpstr>
      <vt:lpstr>Standards?</vt:lpstr>
      <vt:lpstr>PowerPoint Presentation</vt:lpstr>
      <vt:lpstr>AZ Mathematics Standards 8.EE.6</vt:lpstr>
      <vt:lpstr>Similar Triangles</vt:lpstr>
      <vt:lpstr>Similar Triangles</vt:lpstr>
      <vt:lpstr>Constant Rate </vt:lpstr>
      <vt:lpstr>Constant Rate </vt:lpstr>
      <vt:lpstr>Linear Equations </vt:lpstr>
      <vt:lpstr>Linear Equations </vt:lpstr>
      <vt:lpstr>AZ Mathematics Standards 8.EE.6</vt:lpstr>
      <vt:lpstr>Standards</vt:lpstr>
      <vt:lpstr>The Shifts What makes college- and career-ready standards different?</vt:lpstr>
      <vt:lpstr>PowerPoint Presentation</vt:lpstr>
      <vt:lpstr>Assessment?</vt:lpstr>
      <vt:lpstr>Assessment Criteria</vt:lpstr>
      <vt:lpstr>Assessment Criteria</vt:lpstr>
      <vt:lpstr>C.1: Focusing strongly on the content most needed for success in later mathematics</vt:lpstr>
      <vt:lpstr>Blueprints</vt:lpstr>
      <vt:lpstr>AZ Standards</vt:lpstr>
      <vt:lpstr>C.2: Assessing a balance of concepts, procedures, and applications</vt:lpstr>
      <vt:lpstr>From the Arizona Mathematics Standards (p.2)</vt:lpstr>
      <vt:lpstr>Definition</vt:lpstr>
      <vt:lpstr>PowerPoint Presentation</vt:lpstr>
      <vt:lpstr>PowerPoint Presentation</vt:lpstr>
      <vt:lpstr>PowerPoint Presentation</vt:lpstr>
      <vt:lpstr>PowerPoint Presentation</vt:lpstr>
      <vt:lpstr>PowerPoint Presentation</vt:lpstr>
      <vt:lpstr>PowerPoint Presentation</vt:lpstr>
      <vt:lpstr>Fordham Institute, 2016</vt:lpstr>
      <vt:lpstr>The Aspects of Rigor (AOR) Matrix</vt:lpstr>
      <vt:lpstr>PowerPoint Presentation</vt:lpstr>
      <vt:lpstr>PowerPoint Presentation</vt:lpstr>
      <vt:lpstr>PowerPoint Presentation</vt:lpstr>
      <vt:lpstr>Identifying Concepts, Procedures, and Applications</vt:lpstr>
      <vt:lpstr>C.2: Assessing a balance of concepts, procedures, and applications</vt:lpstr>
      <vt:lpstr>C.3: Connecting practice to content</vt:lpstr>
      <vt:lpstr>C.4: Requiring a range of cognitive demand</vt:lpstr>
      <vt:lpstr>PowerPoint Presentation</vt:lpstr>
      <vt:lpstr>So we tried to do just that…</vt:lpstr>
      <vt:lpstr>Procedural Complexity</vt:lpstr>
      <vt:lpstr>Conceptual Complexity</vt:lpstr>
      <vt:lpstr>Application Complexity</vt:lpstr>
      <vt:lpstr>PowerPoint Presentation</vt:lpstr>
      <vt:lpstr>Activity:</vt:lpstr>
      <vt:lpstr>Additional Guidelines (draft)</vt:lpstr>
      <vt:lpstr>C.5: Ensuring high-quality items and a variety of item types</vt:lpstr>
      <vt:lpstr>Assessment Criteria</vt:lpstr>
      <vt:lpstr>Time for a review</vt:lpstr>
      <vt:lpstr>The Spreadsheet (copy here)</vt:lpstr>
      <vt:lpstr>PowerPoint Presentation</vt:lpstr>
      <vt:lpstr>PowerPoint Presentation</vt:lpstr>
      <vt:lpstr>PowerPoint Presentation</vt:lpstr>
      <vt:lpstr>Sample questions to help determine if items reflect the practices: Does the item… </vt:lpstr>
      <vt:lpstr>PowerPoint Presentation</vt:lpstr>
      <vt:lpstr>PowerPoint Presentation</vt:lpstr>
      <vt:lpstr>Reminder</vt:lpstr>
      <vt:lpstr>Discussion</vt:lpstr>
      <vt:lpstr>Do your students habitually think:</vt:lpstr>
      <vt:lpstr>Do your students habitually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Conversation</dc:title>
  <dc:creator>T Coe</dc:creator>
  <cp:lastModifiedBy>T Coe</cp:lastModifiedBy>
  <cp:revision>7</cp:revision>
  <dcterms:created xsi:type="dcterms:W3CDTF">2018-09-24T22:05:19Z</dcterms:created>
  <dcterms:modified xsi:type="dcterms:W3CDTF">2019-01-24T02:37:28Z</dcterms:modified>
</cp:coreProperties>
</file>