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60" r:id="rId2"/>
    <p:sldId id="611" r:id="rId3"/>
    <p:sldId id="327" r:id="rId4"/>
    <p:sldId id="258" r:id="rId5"/>
    <p:sldId id="430" r:id="rId6"/>
    <p:sldId id="431" r:id="rId7"/>
    <p:sldId id="433" r:id="rId8"/>
    <p:sldId id="261" r:id="rId9"/>
    <p:sldId id="597" r:id="rId10"/>
    <p:sldId id="262" r:id="rId11"/>
    <p:sldId id="609" r:id="rId12"/>
    <p:sldId id="603" r:id="rId13"/>
    <p:sldId id="263" r:id="rId14"/>
    <p:sldId id="585" r:id="rId15"/>
    <p:sldId id="572" r:id="rId16"/>
    <p:sldId id="587" r:id="rId17"/>
    <p:sldId id="265" r:id="rId18"/>
    <p:sldId id="590" r:id="rId19"/>
    <p:sldId id="338" r:id="rId20"/>
    <p:sldId id="340" r:id="rId21"/>
    <p:sldId id="339" r:id="rId22"/>
    <p:sldId id="342" r:id="rId23"/>
    <p:sldId id="588" r:id="rId24"/>
    <p:sldId id="330" r:id="rId25"/>
    <p:sldId id="331" r:id="rId26"/>
    <p:sldId id="332" r:id="rId27"/>
    <p:sldId id="356" r:id="rId28"/>
    <p:sldId id="302" r:id="rId29"/>
    <p:sldId id="450" r:id="rId30"/>
    <p:sldId id="451" r:id="rId31"/>
    <p:sldId id="452" r:id="rId32"/>
    <p:sldId id="453" r:id="rId33"/>
    <p:sldId id="591" r:id="rId34"/>
    <p:sldId id="272" r:id="rId35"/>
    <p:sldId id="277" r:id="rId36"/>
    <p:sldId id="278" r:id="rId37"/>
    <p:sldId id="613" r:id="rId38"/>
    <p:sldId id="351" r:id="rId39"/>
    <p:sldId id="280" r:id="rId40"/>
    <p:sldId id="284" r:id="rId41"/>
    <p:sldId id="281" r:id="rId42"/>
    <p:sldId id="614" r:id="rId43"/>
    <p:sldId id="355" r:id="rId44"/>
    <p:sldId id="583" r:id="rId45"/>
    <p:sldId id="584" r:id="rId46"/>
    <p:sldId id="576" r:id="rId47"/>
    <p:sldId id="282" r:id="rId48"/>
    <p:sldId id="615" r:id="rId49"/>
    <p:sldId id="599" r:id="rId50"/>
    <p:sldId id="589" r:id="rId51"/>
    <p:sldId id="592" r:id="rId52"/>
    <p:sldId id="361" r:id="rId53"/>
    <p:sldId id="317" r:id="rId54"/>
    <p:sldId id="344" r:id="rId55"/>
    <p:sldId id="616" r:id="rId56"/>
    <p:sldId id="345" r:id="rId57"/>
    <p:sldId id="365" r:id="rId58"/>
    <p:sldId id="400" r:id="rId59"/>
    <p:sldId id="401" r:id="rId60"/>
    <p:sldId id="402" r:id="rId61"/>
    <p:sldId id="403" r:id="rId62"/>
    <p:sldId id="404" r:id="rId63"/>
    <p:sldId id="405" r:id="rId64"/>
    <p:sldId id="341" r:id="rId65"/>
    <p:sldId id="391" r:id="rId66"/>
    <p:sldId id="573" r:id="rId67"/>
    <p:sldId id="574" r:id="rId68"/>
    <p:sldId id="593" r:id="rId69"/>
    <p:sldId id="594" r:id="rId70"/>
    <p:sldId id="607" r:id="rId71"/>
    <p:sldId id="460" r:id="rId72"/>
    <p:sldId id="461" r:id="rId73"/>
    <p:sldId id="582" r:id="rId74"/>
    <p:sldId id="608" r:id="rId75"/>
    <p:sldId id="358" r:id="rId76"/>
    <p:sldId id="595" r:id="rId77"/>
    <p:sldId id="552" r:id="rId78"/>
    <p:sldId id="604" r:id="rId79"/>
    <p:sldId id="568" r:id="rId80"/>
    <p:sldId id="287" r:id="rId81"/>
    <p:sldId id="575" r:id="rId82"/>
    <p:sldId id="579" r:id="rId83"/>
    <p:sldId id="596" r:id="rId84"/>
    <p:sldId id="577" r:id="rId85"/>
    <p:sldId id="285" r:id="rId86"/>
    <p:sldId id="289" r:id="rId87"/>
    <p:sldId id="286" r:id="rId88"/>
    <p:sldId id="291" r:id="rId89"/>
    <p:sldId id="605" r:id="rId90"/>
    <p:sldId id="617" r:id="rId91"/>
    <p:sldId id="580" r:id="rId92"/>
    <p:sldId id="259" r:id="rId93"/>
    <p:sldId id="348" r:id="rId94"/>
    <p:sldId id="349" r:id="rId95"/>
    <p:sldId id="612" r:id="rId96"/>
    <p:sldId id="619" r:id="rId97"/>
    <p:sldId id="620" r:id="rId98"/>
    <p:sldId id="618"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5696"/>
    <a:srgbClr val="1991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B31012-9956-45C1-BBB8-19811C0F8124}" v="1240" dt="2019-01-29T21:18:14.4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0365" autoAdjust="0"/>
  </p:normalViewPr>
  <p:slideViewPr>
    <p:cSldViewPr snapToGrid="0">
      <p:cViewPr varScale="1">
        <p:scale>
          <a:sx n="80" d="100"/>
          <a:sy n="80" d="100"/>
        </p:scale>
        <p:origin x="1734" y="96"/>
      </p:cViewPr>
      <p:guideLst/>
    </p:cSldViewPr>
  </p:slideViewPr>
  <p:notesTextViewPr>
    <p:cViewPr>
      <p:scale>
        <a:sx n="1" d="1"/>
        <a:sy n="1" d="1"/>
      </p:scale>
      <p:origin x="0" y="0"/>
    </p:cViewPr>
  </p:notesTextViewPr>
  <p:sorterViewPr>
    <p:cViewPr varScale="1">
      <p:scale>
        <a:sx n="100" d="100"/>
        <a:sy n="100" d="100"/>
      </p:scale>
      <p:origin x="0" y="-216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Coe" userId="0386ae5336835c20" providerId="LiveId" clId="{47B31012-9956-45C1-BBB8-19811C0F8124}"/>
    <pc:docChg chg="undo custSel addSld delSld modSld sldOrd modMainMaster">
      <pc:chgData name="T Coe" userId="0386ae5336835c20" providerId="LiveId" clId="{47B31012-9956-45C1-BBB8-19811C0F8124}" dt="2019-01-29T21:18:14.454" v="1229" actId="2696"/>
      <pc:docMkLst>
        <pc:docMk/>
      </pc:docMkLst>
      <pc:sldChg chg="del">
        <pc:chgData name="T Coe" userId="0386ae5336835c20" providerId="LiveId" clId="{47B31012-9956-45C1-BBB8-19811C0F8124}" dt="2019-01-29T17:41:40.035" v="0" actId="2696"/>
        <pc:sldMkLst>
          <pc:docMk/>
          <pc:sldMk cId="1936992610" sldId="256"/>
        </pc:sldMkLst>
      </pc:sldChg>
      <pc:sldChg chg="modSp">
        <pc:chgData name="T Coe" userId="0386ae5336835c20" providerId="LiveId" clId="{47B31012-9956-45C1-BBB8-19811C0F8124}" dt="2019-01-29T21:06:12.670" v="1196" actId="20577"/>
        <pc:sldMkLst>
          <pc:docMk/>
          <pc:sldMk cId="1138348707" sldId="258"/>
        </pc:sldMkLst>
        <pc:spChg chg="mod">
          <ac:chgData name="T Coe" userId="0386ae5336835c20" providerId="LiveId" clId="{47B31012-9956-45C1-BBB8-19811C0F8124}" dt="2019-01-29T21:06:12.670" v="1196" actId="20577"/>
          <ac:spMkLst>
            <pc:docMk/>
            <pc:sldMk cId="1138348707" sldId="258"/>
            <ac:spMk id="2" creationId="{73A75435-1709-40CC-A0A8-AB57BA804BD5}"/>
          </ac:spMkLst>
        </pc:spChg>
        <pc:spChg chg="mod">
          <ac:chgData name="T Coe" userId="0386ae5336835c20" providerId="LiveId" clId="{47B31012-9956-45C1-BBB8-19811C0F8124}" dt="2019-01-29T20:35:34.786" v="765" actId="255"/>
          <ac:spMkLst>
            <pc:docMk/>
            <pc:sldMk cId="1138348707" sldId="258"/>
            <ac:spMk id="3" creationId="{FB92C10C-6D73-490D-A41C-70F6551F8CC6}"/>
          </ac:spMkLst>
        </pc:spChg>
      </pc:sldChg>
      <pc:sldChg chg="addSp delSp modSp">
        <pc:chgData name="T Coe" userId="0386ae5336835c20" providerId="LiveId" clId="{47B31012-9956-45C1-BBB8-19811C0F8124}" dt="2019-01-29T19:39:28.719" v="153" actId="113"/>
        <pc:sldMkLst>
          <pc:docMk/>
          <pc:sldMk cId="2700586427" sldId="260"/>
        </pc:sldMkLst>
        <pc:spChg chg="del">
          <ac:chgData name="T Coe" userId="0386ae5336835c20" providerId="LiveId" clId="{47B31012-9956-45C1-BBB8-19811C0F8124}" dt="2019-01-29T17:41:52.631" v="2" actId="478"/>
          <ac:spMkLst>
            <pc:docMk/>
            <pc:sldMk cId="2700586427" sldId="260"/>
            <ac:spMk id="2" creationId="{8AE68904-0BF0-4F40-9E7E-E45EFA27E3D1}"/>
          </ac:spMkLst>
        </pc:spChg>
        <pc:spChg chg="mod">
          <ac:chgData name="T Coe" userId="0386ae5336835c20" providerId="LiveId" clId="{47B31012-9956-45C1-BBB8-19811C0F8124}" dt="2019-01-29T17:57:32.415" v="132" actId="1076"/>
          <ac:spMkLst>
            <pc:docMk/>
            <pc:sldMk cId="2700586427" sldId="260"/>
            <ac:spMk id="3" creationId="{0F83E1FC-4784-4D3A-948F-DD01623A388B}"/>
          </ac:spMkLst>
        </pc:spChg>
        <pc:spChg chg="mod">
          <ac:chgData name="T Coe" userId="0386ae5336835c20" providerId="LiveId" clId="{47B31012-9956-45C1-BBB8-19811C0F8124}" dt="2019-01-29T17:59:47.224" v="136" actId="1076"/>
          <ac:spMkLst>
            <pc:docMk/>
            <pc:sldMk cId="2700586427" sldId="260"/>
            <ac:spMk id="6" creationId="{892ADBC1-2DA6-4369-B7D8-55A57CC16C72}"/>
          </ac:spMkLst>
        </pc:spChg>
        <pc:spChg chg="add mod">
          <ac:chgData name="T Coe" userId="0386ae5336835c20" providerId="LiveId" clId="{47B31012-9956-45C1-BBB8-19811C0F8124}" dt="2019-01-29T19:39:28.719" v="153" actId="113"/>
          <ac:spMkLst>
            <pc:docMk/>
            <pc:sldMk cId="2700586427" sldId="260"/>
            <ac:spMk id="7" creationId="{4F0C1A4E-EFFF-4BBC-B011-FDC434D16435}"/>
          </ac:spMkLst>
        </pc:spChg>
        <pc:spChg chg="add mod ord">
          <ac:chgData name="T Coe" userId="0386ae5336835c20" providerId="LiveId" clId="{47B31012-9956-45C1-BBB8-19811C0F8124}" dt="2019-01-29T17:57:14.325" v="131" actId="14100"/>
          <ac:spMkLst>
            <pc:docMk/>
            <pc:sldMk cId="2700586427" sldId="260"/>
            <ac:spMk id="14" creationId="{7DCF26CA-9E44-4318-9D97-E58371EBEA37}"/>
          </ac:spMkLst>
        </pc:spChg>
        <pc:picChg chg="del">
          <ac:chgData name="T Coe" userId="0386ae5336835c20" providerId="LiveId" clId="{47B31012-9956-45C1-BBB8-19811C0F8124}" dt="2019-01-29T17:41:49.628" v="1" actId="478"/>
          <ac:picMkLst>
            <pc:docMk/>
            <pc:sldMk cId="2700586427" sldId="260"/>
            <ac:picMk id="5" creationId="{6F38F759-6D4B-456D-A197-34D399FA9127}"/>
          </ac:picMkLst>
        </pc:picChg>
        <pc:picChg chg="add del mod">
          <ac:chgData name="T Coe" userId="0386ae5336835c20" providerId="LiveId" clId="{47B31012-9956-45C1-BBB8-19811C0F8124}" dt="2019-01-29T17:49:11.821" v="108"/>
          <ac:picMkLst>
            <pc:docMk/>
            <pc:sldMk cId="2700586427" sldId="260"/>
            <ac:picMk id="9" creationId="{0FE43523-AE19-48E7-A2FD-EB2855293FF2}"/>
          </ac:picMkLst>
        </pc:picChg>
        <pc:picChg chg="add del mod">
          <ac:chgData name="T Coe" userId="0386ae5336835c20" providerId="LiveId" clId="{47B31012-9956-45C1-BBB8-19811C0F8124}" dt="2019-01-29T18:01:02.600" v="142" actId="478"/>
          <ac:picMkLst>
            <pc:docMk/>
            <pc:sldMk cId="2700586427" sldId="260"/>
            <ac:picMk id="10" creationId="{DF0446FB-0CE2-46EF-BD49-F6F8C61F4FF5}"/>
          </ac:picMkLst>
        </pc:picChg>
        <pc:picChg chg="add del mod">
          <ac:chgData name="T Coe" userId="0386ae5336835c20" providerId="LiveId" clId="{47B31012-9956-45C1-BBB8-19811C0F8124}" dt="2019-01-29T18:01:19.377" v="146"/>
          <ac:picMkLst>
            <pc:docMk/>
            <pc:sldMk cId="2700586427" sldId="260"/>
            <ac:picMk id="11" creationId="{C14870B1-FED9-4329-AEDE-EFB9001F3063}"/>
          </ac:picMkLst>
        </pc:picChg>
        <pc:picChg chg="add del mod">
          <ac:chgData name="T Coe" userId="0386ae5336835c20" providerId="LiveId" clId="{47B31012-9956-45C1-BBB8-19811C0F8124}" dt="2019-01-29T18:01:06.127" v="143"/>
          <ac:picMkLst>
            <pc:docMk/>
            <pc:sldMk cId="2700586427" sldId="260"/>
            <ac:picMk id="12" creationId="{773E9507-9FB3-40E9-BDD2-C1CE0713F772}"/>
          </ac:picMkLst>
        </pc:picChg>
        <pc:picChg chg="add del mod">
          <ac:chgData name="T Coe" userId="0386ae5336835c20" providerId="LiveId" clId="{47B31012-9956-45C1-BBB8-19811C0F8124}" dt="2019-01-29T18:01:00.984" v="141" actId="478"/>
          <ac:picMkLst>
            <pc:docMk/>
            <pc:sldMk cId="2700586427" sldId="260"/>
            <ac:picMk id="13" creationId="{A404C041-8A26-44E2-A23D-75BE8106DAAC}"/>
          </ac:picMkLst>
        </pc:picChg>
      </pc:sldChg>
      <pc:sldChg chg="modSp">
        <pc:chgData name="T Coe" userId="0386ae5336835c20" providerId="LiveId" clId="{47B31012-9956-45C1-BBB8-19811C0F8124}" dt="2019-01-29T19:47:11.884" v="291" actId="1076"/>
        <pc:sldMkLst>
          <pc:docMk/>
          <pc:sldMk cId="2904490271" sldId="261"/>
        </pc:sldMkLst>
        <pc:spChg chg="mod">
          <ac:chgData name="T Coe" userId="0386ae5336835c20" providerId="LiveId" clId="{47B31012-9956-45C1-BBB8-19811C0F8124}" dt="2019-01-29T19:45:55.720" v="281" actId="20577"/>
          <ac:spMkLst>
            <pc:docMk/>
            <pc:sldMk cId="2904490271" sldId="261"/>
            <ac:spMk id="2" creationId="{248F8683-CB93-4642-ACCC-F18214DE0B18}"/>
          </ac:spMkLst>
        </pc:spChg>
        <pc:spChg chg="mod">
          <ac:chgData name="T Coe" userId="0386ae5336835c20" providerId="LiveId" clId="{47B31012-9956-45C1-BBB8-19811C0F8124}" dt="2019-01-29T19:47:11.884" v="291" actId="1076"/>
          <ac:spMkLst>
            <pc:docMk/>
            <pc:sldMk cId="2904490271" sldId="261"/>
            <ac:spMk id="3" creationId="{09E82A80-08E3-42DA-B91A-DE932816DCAB}"/>
          </ac:spMkLst>
        </pc:spChg>
        <pc:picChg chg="mod">
          <ac:chgData name="T Coe" userId="0386ae5336835c20" providerId="LiveId" clId="{47B31012-9956-45C1-BBB8-19811C0F8124}" dt="2019-01-29T19:45:37.156" v="268" actId="1076"/>
          <ac:picMkLst>
            <pc:docMk/>
            <pc:sldMk cId="2904490271" sldId="261"/>
            <ac:picMk id="6" creationId="{AC9618B5-2C9E-4301-B333-622FDA83E167}"/>
          </ac:picMkLst>
        </pc:picChg>
      </pc:sldChg>
      <pc:sldChg chg="modSp">
        <pc:chgData name="T Coe" userId="0386ae5336835c20" providerId="LiveId" clId="{47B31012-9956-45C1-BBB8-19811C0F8124}" dt="2019-01-29T19:47:51.634" v="295" actId="20577"/>
        <pc:sldMkLst>
          <pc:docMk/>
          <pc:sldMk cId="2741625649" sldId="262"/>
        </pc:sldMkLst>
        <pc:spChg chg="mod">
          <ac:chgData name="T Coe" userId="0386ae5336835c20" providerId="LiveId" clId="{47B31012-9956-45C1-BBB8-19811C0F8124}" dt="2019-01-29T19:47:51.634" v="295" actId="20577"/>
          <ac:spMkLst>
            <pc:docMk/>
            <pc:sldMk cId="2741625649" sldId="262"/>
            <ac:spMk id="2" creationId="{248F8683-CB93-4642-ACCC-F18214DE0B18}"/>
          </ac:spMkLst>
        </pc:spChg>
        <pc:picChg chg="mod">
          <ac:chgData name="T Coe" userId="0386ae5336835c20" providerId="LiveId" clId="{47B31012-9956-45C1-BBB8-19811C0F8124}" dt="2019-01-29T19:47:43.706" v="293" actId="1076"/>
          <ac:picMkLst>
            <pc:docMk/>
            <pc:sldMk cId="2741625649" sldId="262"/>
            <ac:picMk id="5" creationId="{9B1484B5-2B1D-4076-A846-1AEA6C224100}"/>
          </ac:picMkLst>
        </pc:picChg>
      </pc:sldChg>
      <pc:sldChg chg="modSp modAnim">
        <pc:chgData name="T Coe" userId="0386ae5336835c20" providerId="LiveId" clId="{47B31012-9956-45C1-BBB8-19811C0F8124}" dt="2019-01-29T19:53:29.181" v="343" actId="1076"/>
        <pc:sldMkLst>
          <pc:docMk/>
          <pc:sldMk cId="807866385" sldId="263"/>
        </pc:sldMkLst>
        <pc:spChg chg="mod">
          <ac:chgData name="T Coe" userId="0386ae5336835c20" providerId="LiveId" clId="{47B31012-9956-45C1-BBB8-19811C0F8124}" dt="2019-01-29T19:53:29.181" v="343" actId="1076"/>
          <ac:spMkLst>
            <pc:docMk/>
            <pc:sldMk cId="807866385" sldId="263"/>
            <ac:spMk id="3" creationId="{AF41228D-367A-418D-A9D6-76B9A1BD5CA2}"/>
          </ac:spMkLst>
        </pc:spChg>
      </pc:sldChg>
      <pc:sldChg chg="modSp modAnim">
        <pc:chgData name="T Coe" userId="0386ae5336835c20" providerId="LiveId" clId="{47B31012-9956-45C1-BBB8-19811C0F8124}" dt="2019-01-29T21:01:31.144" v="1170" actId="2711"/>
        <pc:sldMkLst>
          <pc:docMk/>
          <pc:sldMk cId="3098436179" sldId="272"/>
        </pc:sldMkLst>
        <pc:spChg chg="mod">
          <ac:chgData name="T Coe" userId="0386ae5336835c20" providerId="LiveId" clId="{47B31012-9956-45C1-BBB8-19811C0F8124}" dt="2019-01-29T21:01:31.144" v="1170" actId="2711"/>
          <ac:spMkLst>
            <pc:docMk/>
            <pc:sldMk cId="3098436179" sldId="272"/>
            <ac:spMk id="2" creationId="{00000000-0000-0000-0000-000000000000}"/>
          </ac:spMkLst>
        </pc:spChg>
        <pc:spChg chg="mod">
          <ac:chgData name="T Coe" userId="0386ae5336835c20" providerId="LiveId" clId="{47B31012-9956-45C1-BBB8-19811C0F8124}" dt="2019-01-29T20:04:40.118" v="399" actId="1076"/>
          <ac:spMkLst>
            <pc:docMk/>
            <pc:sldMk cId="3098436179" sldId="272"/>
            <ac:spMk id="9" creationId="{00000000-0000-0000-0000-000000000000}"/>
          </ac:spMkLst>
        </pc:spChg>
        <pc:spChg chg="mod">
          <ac:chgData name="T Coe" userId="0386ae5336835c20" providerId="LiveId" clId="{47B31012-9956-45C1-BBB8-19811C0F8124}" dt="2019-01-29T20:09:07.085" v="432" actId="14100"/>
          <ac:spMkLst>
            <pc:docMk/>
            <pc:sldMk cId="3098436179" sldId="272"/>
            <ac:spMk id="10" creationId="{00000000-0000-0000-0000-000000000000}"/>
          </ac:spMkLst>
        </pc:spChg>
      </pc:sldChg>
      <pc:sldChg chg="modSp">
        <pc:chgData name="T Coe" userId="0386ae5336835c20" providerId="LiveId" clId="{47B31012-9956-45C1-BBB8-19811C0F8124}" dt="2019-01-29T20:41:16.067" v="820" actId="255"/>
        <pc:sldMkLst>
          <pc:docMk/>
          <pc:sldMk cId="3050584335" sldId="277"/>
        </pc:sldMkLst>
        <pc:spChg chg="mod">
          <ac:chgData name="T Coe" userId="0386ae5336835c20" providerId="LiveId" clId="{47B31012-9956-45C1-BBB8-19811C0F8124}" dt="2019-01-29T20:41:16.067" v="820" actId="255"/>
          <ac:spMkLst>
            <pc:docMk/>
            <pc:sldMk cId="3050584335" sldId="277"/>
            <ac:spMk id="3" creationId="{00000000-0000-0000-0000-000000000000}"/>
          </ac:spMkLst>
        </pc:spChg>
        <pc:spChg chg="mod">
          <ac:chgData name="T Coe" userId="0386ae5336835c20" providerId="LiveId" clId="{47B31012-9956-45C1-BBB8-19811C0F8124}" dt="2019-01-29T20:04:34.122" v="398" actId="1076"/>
          <ac:spMkLst>
            <pc:docMk/>
            <pc:sldMk cId="3050584335" sldId="277"/>
            <ac:spMk id="9" creationId="{00000000-0000-0000-0000-000000000000}"/>
          </ac:spMkLst>
        </pc:spChg>
        <pc:spChg chg="mod">
          <ac:chgData name="T Coe" userId="0386ae5336835c20" providerId="LiveId" clId="{47B31012-9956-45C1-BBB8-19811C0F8124}" dt="2019-01-29T20:08:37.714" v="428" actId="14100"/>
          <ac:spMkLst>
            <pc:docMk/>
            <pc:sldMk cId="3050584335" sldId="277"/>
            <ac:spMk id="10" creationId="{00000000-0000-0000-0000-000000000000}"/>
          </ac:spMkLst>
        </pc:spChg>
      </pc:sldChg>
      <pc:sldChg chg="modSp">
        <pc:chgData name="T Coe" userId="0386ae5336835c20" providerId="LiveId" clId="{47B31012-9956-45C1-BBB8-19811C0F8124}" dt="2019-01-29T21:08:43.493" v="1216" actId="2711"/>
        <pc:sldMkLst>
          <pc:docMk/>
          <pc:sldMk cId="4228606342" sldId="278"/>
        </pc:sldMkLst>
        <pc:spChg chg="mod">
          <ac:chgData name="T Coe" userId="0386ae5336835c20" providerId="LiveId" clId="{47B31012-9956-45C1-BBB8-19811C0F8124}" dt="2019-01-29T21:08:43.493" v="1216" actId="2711"/>
          <ac:spMkLst>
            <pc:docMk/>
            <pc:sldMk cId="4228606342" sldId="278"/>
            <ac:spMk id="5" creationId="{00000000-0000-0000-0000-000000000000}"/>
          </ac:spMkLst>
        </pc:spChg>
        <pc:spChg chg="mod">
          <ac:chgData name="T Coe" userId="0386ae5336835c20" providerId="LiveId" clId="{47B31012-9956-45C1-BBB8-19811C0F8124}" dt="2019-01-29T20:04:28.625" v="397" actId="1076"/>
          <ac:spMkLst>
            <pc:docMk/>
            <pc:sldMk cId="4228606342" sldId="278"/>
            <ac:spMk id="9" creationId="{00000000-0000-0000-0000-000000000000}"/>
          </ac:spMkLst>
        </pc:spChg>
        <pc:spChg chg="mod">
          <ac:chgData name="T Coe" userId="0386ae5336835c20" providerId="LiveId" clId="{47B31012-9956-45C1-BBB8-19811C0F8124}" dt="2019-01-29T20:07:01.346" v="416" actId="14100"/>
          <ac:spMkLst>
            <pc:docMk/>
            <pc:sldMk cId="4228606342" sldId="278"/>
            <ac:spMk id="10" creationId="{00000000-0000-0000-0000-000000000000}"/>
          </ac:spMkLst>
        </pc:spChg>
      </pc:sldChg>
      <pc:sldChg chg="addSp delSp modSp">
        <pc:chgData name="T Coe" userId="0386ae5336835c20" providerId="LiveId" clId="{47B31012-9956-45C1-BBB8-19811C0F8124}" dt="2019-01-29T21:09:13.447" v="1219" actId="2711"/>
        <pc:sldMkLst>
          <pc:docMk/>
          <pc:sldMk cId="3596963888" sldId="280"/>
        </pc:sldMkLst>
        <pc:spChg chg="add del mod">
          <ac:chgData name="T Coe" userId="0386ae5336835c20" providerId="LiveId" clId="{47B31012-9956-45C1-BBB8-19811C0F8124}" dt="2019-01-29T20:10:57.930" v="437" actId="478"/>
          <ac:spMkLst>
            <pc:docMk/>
            <pc:sldMk cId="3596963888" sldId="280"/>
            <ac:spMk id="3" creationId="{0F9CDEBF-3F06-45C0-8C92-30631FCBBE63}"/>
          </ac:spMkLst>
        </pc:spChg>
        <pc:spChg chg="mod">
          <ac:chgData name="T Coe" userId="0386ae5336835c20" providerId="LiveId" clId="{47B31012-9956-45C1-BBB8-19811C0F8124}" dt="2019-01-29T21:09:13.447" v="1219" actId="2711"/>
          <ac:spMkLst>
            <pc:docMk/>
            <pc:sldMk cId="3596963888" sldId="280"/>
            <ac:spMk id="5" creationId="{00000000-0000-0000-0000-000000000000}"/>
          </ac:spMkLst>
        </pc:spChg>
        <pc:spChg chg="add">
          <ac:chgData name="T Coe" userId="0386ae5336835c20" providerId="LiveId" clId="{47B31012-9956-45C1-BBB8-19811C0F8124}" dt="2019-01-29T20:10:55.920" v="436"/>
          <ac:spMkLst>
            <pc:docMk/>
            <pc:sldMk cId="3596963888" sldId="280"/>
            <ac:spMk id="7" creationId="{A71B6BED-24C8-4468-9CAA-F3956B9EB6A5}"/>
          </ac:spMkLst>
        </pc:spChg>
        <pc:spChg chg="del mod">
          <ac:chgData name="T Coe" userId="0386ae5336835c20" providerId="LiveId" clId="{47B31012-9956-45C1-BBB8-19811C0F8124}" dt="2019-01-29T20:10:55.755" v="435" actId="478"/>
          <ac:spMkLst>
            <pc:docMk/>
            <pc:sldMk cId="3596963888" sldId="280"/>
            <ac:spMk id="9" creationId="{00000000-0000-0000-0000-000000000000}"/>
          </ac:spMkLst>
        </pc:spChg>
        <pc:spChg chg="mod">
          <ac:chgData name="T Coe" userId="0386ae5336835c20" providerId="LiveId" clId="{47B31012-9956-45C1-BBB8-19811C0F8124}" dt="2019-01-29T20:10:03.336" v="433" actId="14100"/>
          <ac:spMkLst>
            <pc:docMk/>
            <pc:sldMk cId="3596963888" sldId="280"/>
            <ac:spMk id="10" creationId="{00000000-0000-0000-0000-000000000000}"/>
          </ac:spMkLst>
        </pc:spChg>
      </pc:sldChg>
      <pc:sldChg chg="addSp delSp modSp">
        <pc:chgData name="T Coe" userId="0386ae5336835c20" providerId="LiveId" clId="{47B31012-9956-45C1-BBB8-19811C0F8124}" dt="2019-01-29T20:50:51.884" v="986" actId="1038"/>
        <pc:sldMkLst>
          <pc:docMk/>
          <pc:sldMk cId="2733108518" sldId="281"/>
        </pc:sldMkLst>
        <pc:spChg chg="mod">
          <ac:chgData name="T Coe" userId="0386ae5336835c20" providerId="LiveId" clId="{47B31012-9956-45C1-BBB8-19811C0F8124}" dt="2019-01-29T20:50:51.884" v="986" actId="1038"/>
          <ac:spMkLst>
            <pc:docMk/>
            <pc:sldMk cId="2733108518" sldId="281"/>
            <ac:spMk id="2" creationId="{00000000-0000-0000-0000-000000000000}"/>
          </ac:spMkLst>
        </pc:spChg>
        <pc:spChg chg="add del">
          <ac:chgData name="T Coe" userId="0386ae5336835c20" providerId="LiveId" clId="{47B31012-9956-45C1-BBB8-19811C0F8124}" dt="2019-01-29T20:11:11.445" v="440"/>
          <ac:spMkLst>
            <pc:docMk/>
            <pc:sldMk cId="2733108518" sldId="281"/>
            <ac:spMk id="5" creationId="{A836DA59-C69F-4EC4-8396-7A5845370C83}"/>
          </ac:spMkLst>
        </pc:spChg>
        <pc:spChg chg="mod">
          <ac:chgData name="T Coe" userId="0386ae5336835c20" providerId="LiveId" clId="{47B31012-9956-45C1-BBB8-19811C0F8124}" dt="2019-01-29T20:05:56.407" v="402" actId="1076"/>
          <ac:spMkLst>
            <pc:docMk/>
            <pc:sldMk cId="2733108518" sldId="281"/>
            <ac:spMk id="9" creationId="{00000000-0000-0000-0000-000000000000}"/>
          </ac:spMkLst>
        </pc:spChg>
        <pc:spChg chg="mod">
          <ac:chgData name="T Coe" userId="0386ae5336835c20" providerId="LiveId" clId="{47B31012-9956-45C1-BBB8-19811C0F8124}" dt="2019-01-29T20:11:07.676" v="438" actId="14100"/>
          <ac:spMkLst>
            <pc:docMk/>
            <pc:sldMk cId="2733108518" sldId="281"/>
            <ac:spMk id="10" creationId="{00000000-0000-0000-0000-000000000000}"/>
          </ac:spMkLst>
        </pc:spChg>
      </pc:sldChg>
      <pc:sldChg chg="modSp">
        <pc:chgData name="T Coe" userId="0386ae5336835c20" providerId="LiveId" clId="{47B31012-9956-45C1-BBB8-19811C0F8124}" dt="2019-01-29T20:45:17.203" v="875" actId="20577"/>
        <pc:sldMkLst>
          <pc:docMk/>
          <pc:sldMk cId="3687800822" sldId="282"/>
        </pc:sldMkLst>
        <pc:spChg chg="mod">
          <ac:chgData name="T Coe" userId="0386ae5336835c20" providerId="LiveId" clId="{47B31012-9956-45C1-BBB8-19811C0F8124}" dt="2019-01-29T20:45:17.203" v="875" actId="20577"/>
          <ac:spMkLst>
            <pc:docMk/>
            <pc:sldMk cId="3687800822" sldId="282"/>
            <ac:spMk id="2" creationId="{00000000-0000-0000-0000-000000000000}"/>
          </ac:spMkLst>
        </pc:spChg>
        <pc:spChg chg="mod">
          <ac:chgData name="T Coe" userId="0386ae5336835c20" providerId="LiveId" clId="{47B31012-9956-45C1-BBB8-19811C0F8124}" dt="2019-01-29T20:15:53.019" v="464" actId="1076"/>
          <ac:spMkLst>
            <pc:docMk/>
            <pc:sldMk cId="3687800822" sldId="282"/>
            <ac:spMk id="9" creationId="{00000000-0000-0000-0000-000000000000}"/>
          </ac:spMkLst>
        </pc:spChg>
        <pc:spChg chg="mod">
          <ac:chgData name="T Coe" userId="0386ae5336835c20" providerId="LiveId" clId="{47B31012-9956-45C1-BBB8-19811C0F8124}" dt="2019-01-29T20:15:57.718" v="465" actId="14100"/>
          <ac:spMkLst>
            <pc:docMk/>
            <pc:sldMk cId="3687800822" sldId="282"/>
            <ac:spMk id="10" creationId="{00000000-0000-0000-0000-000000000000}"/>
          </ac:spMkLst>
        </pc:spChg>
      </pc:sldChg>
      <pc:sldChg chg="addSp delSp modSp">
        <pc:chgData name="T Coe" userId="0386ae5336835c20" providerId="LiveId" clId="{47B31012-9956-45C1-BBB8-19811C0F8124}" dt="2019-01-29T21:09:18.087" v="1220" actId="2711"/>
        <pc:sldMkLst>
          <pc:docMk/>
          <pc:sldMk cId="1772140387" sldId="284"/>
        </pc:sldMkLst>
        <pc:spChg chg="add del mod">
          <ac:chgData name="T Coe" userId="0386ae5336835c20" providerId="LiveId" clId="{47B31012-9956-45C1-BBB8-19811C0F8124}" dt="2019-01-29T19:58:00.224" v="350" actId="478"/>
          <ac:spMkLst>
            <pc:docMk/>
            <pc:sldMk cId="1772140387" sldId="284"/>
            <ac:spMk id="3" creationId="{1C313015-DA76-4433-9194-B0FEB7311B34}"/>
          </ac:spMkLst>
        </pc:spChg>
        <pc:spChg chg="del mod">
          <ac:chgData name="T Coe" userId="0386ae5336835c20" providerId="LiveId" clId="{47B31012-9956-45C1-BBB8-19811C0F8124}" dt="2019-01-29T20:41:47.617" v="825" actId="478"/>
          <ac:spMkLst>
            <pc:docMk/>
            <pc:sldMk cId="1772140387" sldId="284"/>
            <ac:spMk id="4" creationId="{00000000-0000-0000-0000-000000000000}"/>
          </ac:spMkLst>
        </pc:spChg>
        <pc:spChg chg="add mod">
          <ac:chgData name="T Coe" userId="0386ae5336835c20" providerId="LiveId" clId="{47B31012-9956-45C1-BBB8-19811C0F8124}" dt="2019-01-29T20:03:59.401" v="392" actId="14100"/>
          <ac:spMkLst>
            <pc:docMk/>
            <pc:sldMk cId="1772140387" sldId="284"/>
            <ac:spMk id="7" creationId="{6777C547-204B-4404-953E-4A3906FFC48E}"/>
          </ac:spMkLst>
        </pc:spChg>
        <pc:spChg chg="add mod">
          <ac:chgData name="T Coe" userId="0386ae5336835c20" providerId="LiveId" clId="{47B31012-9956-45C1-BBB8-19811C0F8124}" dt="2019-01-29T21:09:18.087" v="1220" actId="2711"/>
          <ac:spMkLst>
            <pc:docMk/>
            <pc:sldMk cId="1772140387" sldId="284"/>
            <ac:spMk id="8" creationId="{C243B812-91B9-4010-B50F-A0262D68BC1F}"/>
          </ac:spMkLst>
        </pc:spChg>
        <pc:spChg chg="del">
          <ac:chgData name="T Coe" userId="0386ae5336835c20" providerId="LiveId" clId="{47B31012-9956-45C1-BBB8-19811C0F8124}" dt="2019-01-29T19:57:58.029" v="347" actId="478"/>
          <ac:spMkLst>
            <pc:docMk/>
            <pc:sldMk cId="1772140387" sldId="284"/>
            <ac:spMk id="9" creationId="{00000000-0000-0000-0000-000000000000}"/>
          </ac:spMkLst>
        </pc:spChg>
        <pc:spChg chg="mod">
          <ac:chgData name="T Coe" userId="0386ae5336835c20" providerId="LiveId" clId="{47B31012-9956-45C1-BBB8-19811C0F8124}" dt="2019-01-29T20:10:26.111" v="434" actId="14100"/>
          <ac:spMkLst>
            <pc:docMk/>
            <pc:sldMk cId="1772140387" sldId="284"/>
            <ac:spMk id="10" creationId="{00000000-0000-0000-0000-000000000000}"/>
          </ac:spMkLst>
        </pc:spChg>
      </pc:sldChg>
      <pc:sldChg chg="modSp">
        <pc:chgData name="T Coe" userId="0386ae5336835c20" providerId="LiveId" clId="{47B31012-9956-45C1-BBB8-19811C0F8124}" dt="2019-01-29T20:57:03.765" v="1089" actId="6549"/>
        <pc:sldMkLst>
          <pc:docMk/>
          <pc:sldMk cId="365500969" sldId="285"/>
        </pc:sldMkLst>
        <pc:spChg chg="mod">
          <ac:chgData name="T Coe" userId="0386ae5336835c20" providerId="LiveId" clId="{47B31012-9956-45C1-BBB8-19811C0F8124}" dt="2019-01-29T20:57:03.765" v="1089" actId="6549"/>
          <ac:spMkLst>
            <pc:docMk/>
            <pc:sldMk cId="365500969" sldId="285"/>
            <ac:spMk id="2" creationId="{00000000-0000-0000-0000-000000000000}"/>
          </ac:spMkLst>
        </pc:spChg>
      </pc:sldChg>
      <pc:sldChg chg="addSp delSp">
        <pc:chgData name="T Coe" userId="0386ae5336835c20" providerId="LiveId" clId="{47B31012-9956-45C1-BBB8-19811C0F8124}" dt="2019-01-29T20:57:59.149" v="1098" actId="478"/>
        <pc:sldMkLst>
          <pc:docMk/>
          <pc:sldMk cId="115088192" sldId="286"/>
        </pc:sldMkLst>
        <pc:spChg chg="add del">
          <ac:chgData name="T Coe" userId="0386ae5336835c20" providerId="LiveId" clId="{47B31012-9956-45C1-BBB8-19811C0F8124}" dt="2019-01-29T20:57:59.149" v="1098" actId="478"/>
          <ac:spMkLst>
            <pc:docMk/>
            <pc:sldMk cId="115088192" sldId="286"/>
            <ac:spMk id="5" creationId="{00000000-0000-0000-0000-000000000000}"/>
          </ac:spMkLst>
        </pc:spChg>
        <pc:spChg chg="add">
          <ac:chgData name="T Coe" userId="0386ae5336835c20" providerId="LiveId" clId="{47B31012-9956-45C1-BBB8-19811C0F8124}" dt="2019-01-29T20:57:46.803" v="1095"/>
          <ac:spMkLst>
            <pc:docMk/>
            <pc:sldMk cId="115088192" sldId="286"/>
            <ac:spMk id="7" creationId="{6F792F63-AF3C-4D3D-9AA2-9AB22C4F03BB}"/>
          </ac:spMkLst>
        </pc:spChg>
      </pc:sldChg>
      <pc:sldChg chg="modSp">
        <pc:chgData name="T Coe" userId="0386ae5336835c20" providerId="LiveId" clId="{47B31012-9956-45C1-BBB8-19811C0F8124}" dt="2019-01-29T20:55:34.600" v="1039" actId="1036"/>
        <pc:sldMkLst>
          <pc:docMk/>
          <pc:sldMk cId="2767744634" sldId="287"/>
        </pc:sldMkLst>
        <pc:spChg chg="mod">
          <ac:chgData name="T Coe" userId="0386ae5336835c20" providerId="LiveId" clId="{47B31012-9956-45C1-BBB8-19811C0F8124}" dt="2019-01-29T20:55:34.600" v="1039" actId="1036"/>
          <ac:spMkLst>
            <pc:docMk/>
            <pc:sldMk cId="2767744634" sldId="287"/>
            <ac:spMk id="3" creationId="{F4B28086-FB0C-4BD8-B9D6-B3FB893A02E7}"/>
          </ac:spMkLst>
        </pc:spChg>
        <pc:spChg chg="mod">
          <ac:chgData name="T Coe" userId="0386ae5336835c20" providerId="LiveId" clId="{47B31012-9956-45C1-BBB8-19811C0F8124}" dt="2019-01-29T20:32:17.087" v="674" actId="14100"/>
          <ac:spMkLst>
            <pc:docMk/>
            <pc:sldMk cId="2767744634" sldId="287"/>
            <ac:spMk id="4" creationId="{EBC025C8-F727-4F38-A886-CADDF7493734}"/>
          </ac:spMkLst>
        </pc:spChg>
      </pc:sldChg>
      <pc:sldChg chg="modSp">
        <pc:chgData name="T Coe" userId="0386ae5336835c20" providerId="LiveId" clId="{47B31012-9956-45C1-BBB8-19811C0F8124}" dt="2019-01-29T20:57:29.911" v="1094" actId="1035"/>
        <pc:sldMkLst>
          <pc:docMk/>
          <pc:sldMk cId="365694008" sldId="289"/>
        </pc:sldMkLst>
        <pc:spChg chg="mod">
          <ac:chgData name="T Coe" userId="0386ae5336835c20" providerId="LiveId" clId="{47B31012-9956-45C1-BBB8-19811C0F8124}" dt="2019-01-29T20:57:29.911" v="1094" actId="1035"/>
          <ac:spMkLst>
            <pc:docMk/>
            <pc:sldMk cId="365694008" sldId="289"/>
            <ac:spMk id="2" creationId="{00000000-0000-0000-0000-000000000000}"/>
          </ac:spMkLst>
        </pc:spChg>
      </pc:sldChg>
      <pc:sldChg chg="addSp delSp modSp">
        <pc:chgData name="T Coe" userId="0386ae5336835c20" providerId="LiveId" clId="{47B31012-9956-45C1-BBB8-19811C0F8124}" dt="2019-01-29T20:58:08.834" v="1102" actId="478"/>
        <pc:sldMkLst>
          <pc:docMk/>
          <pc:sldMk cId="4195826806" sldId="291"/>
        </pc:sldMkLst>
        <pc:spChg chg="del">
          <ac:chgData name="T Coe" userId="0386ae5336835c20" providerId="LiveId" clId="{47B31012-9956-45C1-BBB8-19811C0F8124}" dt="2019-01-29T20:58:08.834" v="1102" actId="478"/>
          <ac:spMkLst>
            <pc:docMk/>
            <pc:sldMk cId="4195826806" sldId="291"/>
            <ac:spMk id="5" creationId="{00000000-0000-0000-0000-000000000000}"/>
          </ac:spMkLst>
        </pc:spChg>
        <pc:spChg chg="add mod">
          <ac:chgData name="T Coe" userId="0386ae5336835c20" providerId="LiveId" clId="{47B31012-9956-45C1-BBB8-19811C0F8124}" dt="2019-01-29T20:58:04.673" v="1101" actId="20577"/>
          <ac:spMkLst>
            <pc:docMk/>
            <pc:sldMk cId="4195826806" sldId="291"/>
            <ac:spMk id="7" creationId="{09545084-071C-4891-927C-C9D8C09060DD}"/>
          </ac:spMkLst>
        </pc:spChg>
        <pc:spChg chg="mod">
          <ac:chgData name="T Coe" userId="0386ae5336835c20" providerId="LiveId" clId="{47B31012-9956-45C1-BBB8-19811C0F8124}" dt="2019-01-29T20:32:56.863" v="678" actId="14100"/>
          <ac:spMkLst>
            <pc:docMk/>
            <pc:sldMk cId="4195826806" sldId="291"/>
            <ac:spMk id="10" creationId="{00000000-0000-0000-0000-000000000000}"/>
          </ac:spMkLst>
        </pc:spChg>
      </pc:sldChg>
      <pc:sldChg chg="modSp">
        <pc:chgData name="T Coe" userId="0386ae5336835c20" providerId="LiveId" clId="{47B31012-9956-45C1-BBB8-19811C0F8124}" dt="2019-01-29T20:39:36.761" v="803" actId="1076"/>
        <pc:sldMkLst>
          <pc:docMk/>
          <pc:sldMk cId="3980879124" sldId="302"/>
        </pc:sldMkLst>
        <pc:spChg chg="mod">
          <ac:chgData name="T Coe" userId="0386ae5336835c20" providerId="LiveId" clId="{47B31012-9956-45C1-BBB8-19811C0F8124}" dt="2019-01-29T20:39:36.761" v="803" actId="1076"/>
          <ac:spMkLst>
            <pc:docMk/>
            <pc:sldMk cId="3980879124" sldId="302"/>
            <ac:spMk id="7" creationId="{00000000-0000-0000-0000-000000000000}"/>
          </ac:spMkLst>
        </pc:spChg>
      </pc:sldChg>
      <pc:sldChg chg="modSp">
        <pc:chgData name="T Coe" userId="0386ae5336835c20" providerId="LiveId" clId="{47B31012-9956-45C1-BBB8-19811C0F8124}" dt="2019-01-29T21:01:56.103" v="1177" actId="20577"/>
        <pc:sldMkLst>
          <pc:docMk/>
          <pc:sldMk cId="1354901818" sldId="317"/>
        </pc:sldMkLst>
        <pc:spChg chg="mod">
          <ac:chgData name="T Coe" userId="0386ae5336835c20" providerId="LiveId" clId="{47B31012-9956-45C1-BBB8-19811C0F8124}" dt="2019-01-29T21:01:56.103" v="1177" actId="20577"/>
          <ac:spMkLst>
            <pc:docMk/>
            <pc:sldMk cId="1354901818" sldId="317"/>
            <ac:spMk id="2" creationId="{FD56F2A4-1FC5-4E9A-8C2B-B656E36F15F1}"/>
          </ac:spMkLst>
        </pc:spChg>
        <pc:spChg chg="mod">
          <ac:chgData name="T Coe" userId="0386ae5336835c20" providerId="LiveId" clId="{47B31012-9956-45C1-BBB8-19811C0F8124}" dt="2019-01-29T20:17:09.599" v="475" actId="1076"/>
          <ac:spMkLst>
            <pc:docMk/>
            <pc:sldMk cId="1354901818" sldId="317"/>
            <ac:spMk id="5" creationId="{00000000-0000-0000-0000-000000000000}"/>
          </ac:spMkLst>
        </pc:spChg>
      </pc:sldChg>
      <pc:sldChg chg="modSp">
        <pc:chgData name="T Coe" userId="0386ae5336835c20" providerId="LiveId" clId="{47B31012-9956-45C1-BBB8-19811C0F8124}" dt="2019-01-29T20:39:09.551" v="799" actId="1076"/>
        <pc:sldMkLst>
          <pc:docMk/>
          <pc:sldMk cId="3623968857" sldId="330"/>
        </pc:sldMkLst>
        <pc:spChg chg="mod">
          <ac:chgData name="T Coe" userId="0386ae5336835c20" providerId="LiveId" clId="{47B31012-9956-45C1-BBB8-19811C0F8124}" dt="2019-01-29T20:39:09.551" v="799" actId="1076"/>
          <ac:spMkLst>
            <pc:docMk/>
            <pc:sldMk cId="3623968857" sldId="330"/>
            <ac:spMk id="4" creationId="{00000000-0000-0000-0000-000000000000}"/>
          </ac:spMkLst>
        </pc:spChg>
      </pc:sldChg>
      <pc:sldChg chg="modSp">
        <pc:chgData name="T Coe" userId="0386ae5336835c20" providerId="LiveId" clId="{47B31012-9956-45C1-BBB8-19811C0F8124}" dt="2019-01-29T20:39:14.622" v="800" actId="1076"/>
        <pc:sldMkLst>
          <pc:docMk/>
          <pc:sldMk cId="2036841044" sldId="331"/>
        </pc:sldMkLst>
        <pc:spChg chg="mod">
          <ac:chgData name="T Coe" userId="0386ae5336835c20" providerId="LiveId" clId="{47B31012-9956-45C1-BBB8-19811C0F8124}" dt="2019-01-29T20:39:14.622" v="800" actId="1076"/>
          <ac:spMkLst>
            <pc:docMk/>
            <pc:sldMk cId="2036841044" sldId="331"/>
            <ac:spMk id="5" creationId="{00000000-0000-0000-0000-000000000000}"/>
          </ac:spMkLst>
        </pc:spChg>
      </pc:sldChg>
      <pc:sldChg chg="modSp">
        <pc:chgData name="T Coe" userId="0386ae5336835c20" providerId="LiveId" clId="{47B31012-9956-45C1-BBB8-19811C0F8124}" dt="2019-01-29T20:39:26.420" v="802" actId="1076"/>
        <pc:sldMkLst>
          <pc:docMk/>
          <pc:sldMk cId="1680054921" sldId="332"/>
        </pc:sldMkLst>
        <pc:spChg chg="mod">
          <ac:chgData name="T Coe" userId="0386ae5336835c20" providerId="LiveId" clId="{47B31012-9956-45C1-BBB8-19811C0F8124}" dt="2019-01-29T20:39:26.420" v="802" actId="1076"/>
          <ac:spMkLst>
            <pc:docMk/>
            <pc:sldMk cId="1680054921" sldId="332"/>
            <ac:spMk id="5" creationId="{00000000-0000-0000-0000-000000000000}"/>
          </ac:spMkLst>
        </pc:spChg>
      </pc:sldChg>
      <pc:sldChg chg="addSp delSp modSp">
        <pc:chgData name="T Coe" userId="0386ae5336835c20" providerId="LiveId" clId="{47B31012-9956-45C1-BBB8-19811C0F8124}" dt="2019-01-29T20:38:54.122" v="798"/>
        <pc:sldMkLst>
          <pc:docMk/>
          <pc:sldMk cId="874556089" sldId="338"/>
        </pc:sldMkLst>
        <pc:spChg chg="mod">
          <ac:chgData name="T Coe" userId="0386ae5336835c20" providerId="LiveId" clId="{47B31012-9956-45C1-BBB8-19811C0F8124}" dt="2019-01-29T20:37:22.034" v="778" actId="14100"/>
          <ac:spMkLst>
            <pc:docMk/>
            <pc:sldMk cId="874556089" sldId="338"/>
            <ac:spMk id="3" creationId="{ADBDD3DC-078C-4026-ABED-4C2E33870F28}"/>
          </ac:spMkLst>
        </pc:spChg>
        <pc:spChg chg="del mod">
          <ac:chgData name="T Coe" userId="0386ae5336835c20" providerId="LiveId" clId="{47B31012-9956-45C1-BBB8-19811C0F8124}" dt="2019-01-29T20:38:53.787" v="797" actId="478"/>
          <ac:spMkLst>
            <pc:docMk/>
            <pc:sldMk cId="874556089" sldId="338"/>
            <ac:spMk id="4" creationId="{B47D94C9-4BE5-4F2F-B9BE-E6E8CBDB2052}"/>
          </ac:spMkLst>
        </pc:spChg>
        <pc:spChg chg="add">
          <ac:chgData name="T Coe" userId="0386ae5336835c20" providerId="LiveId" clId="{47B31012-9956-45C1-BBB8-19811C0F8124}" dt="2019-01-29T20:38:54.122" v="798"/>
          <ac:spMkLst>
            <pc:docMk/>
            <pc:sldMk cId="874556089" sldId="338"/>
            <ac:spMk id="5" creationId="{AF8B95E1-DF90-48A8-9CAD-A417DB374E5F}"/>
          </ac:spMkLst>
        </pc:spChg>
      </pc:sldChg>
      <pc:sldChg chg="addSp delSp modSp">
        <pc:chgData name="T Coe" userId="0386ae5336835c20" providerId="LiveId" clId="{47B31012-9956-45C1-BBB8-19811C0F8124}" dt="2019-01-29T20:38:43.429" v="794" actId="2711"/>
        <pc:sldMkLst>
          <pc:docMk/>
          <pc:sldMk cId="3256777461" sldId="339"/>
        </pc:sldMkLst>
        <pc:spChg chg="mod">
          <ac:chgData name="T Coe" userId="0386ae5336835c20" providerId="LiveId" clId="{47B31012-9956-45C1-BBB8-19811C0F8124}" dt="2019-01-29T20:38:16.025" v="791" actId="14100"/>
          <ac:spMkLst>
            <pc:docMk/>
            <pc:sldMk cId="3256777461" sldId="339"/>
            <ac:spMk id="3" creationId="{ADBDD3DC-078C-4026-ABED-4C2E33870F28}"/>
          </ac:spMkLst>
        </pc:spChg>
        <pc:spChg chg="del">
          <ac:chgData name="T Coe" userId="0386ae5336835c20" providerId="LiveId" clId="{47B31012-9956-45C1-BBB8-19811C0F8124}" dt="2019-01-29T20:37:49.791" v="786" actId="478"/>
          <ac:spMkLst>
            <pc:docMk/>
            <pc:sldMk cId="3256777461" sldId="339"/>
            <ac:spMk id="4" creationId="{B47D94C9-4BE5-4F2F-B9BE-E6E8CBDB2052}"/>
          </ac:spMkLst>
        </pc:spChg>
        <pc:spChg chg="add mod">
          <ac:chgData name="T Coe" userId="0386ae5336835c20" providerId="LiveId" clId="{47B31012-9956-45C1-BBB8-19811C0F8124}" dt="2019-01-29T20:38:43.429" v="794" actId="2711"/>
          <ac:spMkLst>
            <pc:docMk/>
            <pc:sldMk cId="3256777461" sldId="339"/>
            <ac:spMk id="5" creationId="{19D1E6B7-379F-4508-B4A8-F037C0151F60}"/>
          </ac:spMkLst>
        </pc:spChg>
        <pc:spChg chg="add">
          <ac:chgData name="T Coe" userId="0386ae5336835c20" providerId="LiveId" clId="{47B31012-9956-45C1-BBB8-19811C0F8124}" dt="2019-01-29T20:38:02.386" v="788"/>
          <ac:spMkLst>
            <pc:docMk/>
            <pc:sldMk cId="3256777461" sldId="339"/>
            <ac:spMk id="6" creationId="{560AC8DC-45F7-4AF0-B930-FDD6AB2D02F3}"/>
          </ac:spMkLst>
        </pc:spChg>
        <pc:spChg chg="add del mod">
          <ac:chgData name="T Coe" userId="0386ae5336835c20" providerId="LiveId" clId="{47B31012-9956-45C1-BBB8-19811C0F8124}" dt="2019-01-29T20:38:06.850" v="790" actId="478"/>
          <ac:spMkLst>
            <pc:docMk/>
            <pc:sldMk cId="3256777461" sldId="339"/>
            <ac:spMk id="7" creationId="{F8B2B013-7686-4F34-A391-D364E96322B4}"/>
          </ac:spMkLst>
        </pc:spChg>
        <pc:spChg chg="del mod">
          <ac:chgData name="T Coe" userId="0386ae5336835c20" providerId="LiveId" clId="{47B31012-9956-45C1-BBB8-19811C0F8124}" dt="2019-01-29T20:38:04.433" v="789" actId="478"/>
          <ac:spMkLst>
            <pc:docMk/>
            <pc:sldMk cId="3256777461" sldId="339"/>
            <ac:spMk id="8" creationId="{B787B1C9-E172-48C6-934D-DAE1C699EB19}"/>
          </ac:spMkLst>
        </pc:spChg>
      </pc:sldChg>
      <pc:sldChg chg="addSp delSp modSp">
        <pc:chgData name="T Coe" userId="0386ae5336835c20" providerId="LiveId" clId="{47B31012-9956-45C1-BBB8-19811C0F8124}" dt="2019-01-29T20:38:50.315" v="796"/>
        <pc:sldMkLst>
          <pc:docMk/>
          <pc:sldMk cId="3636094407" sldId="340"/>
        </pc:sldMkLst>
        <pc:spChg chg="mod">
          <ac:chgData name="T Coe" userId="0386ae5336835c20" providerId="LiveId" clId="{47B31012-9956-45C1-BBB8-19811C0F8124}" dt="2019-01-29T20:37:25.329" v="779" actId="14100"/>
          <ac:spMkLst>
            <pc:docMk/>
            <pc:sldMk cId="3636094407" sldId="340"/>
            <ac:spMk id="3" creationId="{ADBDD3DC-078C-4026-ABED-4C2E33870F28}"/>
          </ac:spMkLst>
        </pc:spChg>
        <pc:spChg chg="del mod">
          <ac:chgData name="T Coe" userId="0386ae5336835c20" providerId="LiveId" clId="{47B31012-9956-45C1-BBB8-19811C0F8124}" dt="2019-01-29T20:37:40.951" v="783" actId="478"/>
          <ac:spMkLst>
            <pc:docMk/>
            <pc:sldMk cId="3636094407" sldId="340"/>
            <ac:spMk id="4" creationId="{B47D94C9-4BE5-4F2F-B9BE-E6E8CBDB2052}"/>
          </ac:spMkLst>
        </pc:spChg>
        <pc:spChg chg="add del">
          <ac:chgData name="T Coe" userId="0386ae5336835c20" providerId="LiveId" clId="{47B31012-9956-45C1-BBB8-19811C0F8124}" dt="2019-01-29T20:37:39.195" v="782"/>
          <ac:spMkLst>
            <pc:docMk/>
            <pc:sldMk cId="3636094407" sldId="340"/>
            <ac:spMk id="5" creationId="{3EB538D9-DF1F-457A-B997-F992A64B4F9D}"/>
          </ac:spMkLst>
        </pc:spChg>
        <pc:spChg chg="add del">
          <ac:chgData name="T Coe" userId="0386ae5336835c20" providerId="LiveId" clId="{47B31012-9956-45C1-BBB8-19811C0F8124}" dt="2019-01-29T20:38:49.878" v="795" actId="478"/>
          <ac:spMkLst>
            <pc:docMk/>
            <pc:sldMk cId="3636094407" sldId="340"/>
            <ac:spMk id="6" creationId="{51ABF14F-BD0B-496E-BE84-48537CDC896D}"/>
          </ac:spMkLst>
        </pc:spChg>
        <pc:spChg chg="add">
          <ac:chgData name="T Coe" userId="0386ae5336835c20" providerId="LiveId" clId="{47B31012-9956-45C1-BBB8-19811C0F8124}" dt="2019-01-29T20:38:50.315" v="796"/>
          <ac:spMkLst>
            <pc:docMk/>
            <pc:sldMk cId="3636094407" sldId="340"/>
            <ac:spMk id="7" creationId="{C266C4A7-6285-4329-BBC1-8A8738BAF7AA}"/>
          </ac:spMkLst>
        </pc:spChg>
      </pc:sldChg>
      <pc:sldChg chg="modSp">
        <pc:chgData name="T Coe" userId="0386ae5336835c20" providerId="LiveId" clId="{47B31012-9956-45C1-BBB8-19811C0F8124}" dt="2019-01-29T20:38:27.754" v="793" actId="1076"/>
        <pc:sldMkLst>
          <pc:docMk/>
          <pc:sldMk cId="2914182136" sldId="342"/>
        </pc:sldMkLst>
        <pc:spChg chg="mod">
          <ac:chgData name="T Coe" userId="0386ae5336835c20" providerId="LiveId" clId="{47B31012-9956-45C1-BBB8-19811C0F8124}" dt="2019-01-29T20:38:25.121" v="792" actId="14100"/>
          <ac:spMkLst>
            <pc:docMk/>
            <pc:sldMk cId="2914182136" sldId="342"/>
            <ac:spMk id="3" creationId="{47E98C91-F962-4612-87F4-56E3F725CC2D}"/>
          </ac:spMkLst>
        </pc:spChg>
        <pc:spChg chg="mod">
          <ac:chgData name="T Coe" userId="0386ae5336835c20" providerId="LiveId" clId="{47B31012-9956-45C1-BBB8-19811C0F8124}" dt="2019-01-29T20:38:27.754" v="793" actId="1076"/>
          <ac:spMkLst>
            <pc:docMk/>
            <pc:sldMk cId="2914182136" sldId="342"/>
            <ac:spMk id="4" creationId="{06DF821C-797E-4949-97FD-EB82E4DE5515}"/>
          </ac:spMkLst>
        </pc:spChg>
      </pc:sldChg>
      <pc:sldChg chg="modSp">
        <pc:chgData name="T Coe" userId="0386ae5336835c20" providerId="LiveId" clId="{47B31012-9956-45C1-BBB8-19811C0F8124}" dt="2019-01-29T20:47:00.516" v="901" actId="2711"/>
        <pc:sldMkLst>
          <pc:docMk/>
          <pc:sldMk cId="2072314608" sldId="344"/>
        </pc:sldMkLst>
        <pc:spChg chg="mod">
          <ac:chgData name="T Coe" userId="0386ae5336835c20" providerId="LiveId" clId="{47B31012-9956-45C1-BBB8-19811C0F8124}" dt="2019-01-29T20:17:27.218" v="476" actId="1076"/>
          <ac:spMkLst>
            <pc:docMk/>
            <pc:sldMk cId="2072314608" sldId="344"/>
            <ac:spMk id="2" creationId="{DB35276B-14E4-42BC-BBF7-3F9A52E7D355}"/>
          </ac:spMkLst>
        </pc:spChg>
        <pc:spChg chg="mod">
          <ac:chgData name="T Coe" userId="0386ae5336835c20" providerId="LiveId" clId="{47B31012-9956-45C1-BBB8-19811C0F8124}" dt="2019-01-29T20:17:37.822" v="480" actId="14100"/>
          <ac:spMkLst>
            <pc:docMk/>
            <pc:sldMk cId="2072314608" sldId="344"/>
            <ac:spMk id="3" creationId="{3A819F8B-6689-419A-904D-684418C8A977}"/>
          </ac:spMkLst>
        </pc:spChg>
        <pc:spChg chg="mod">
          <ac:chgData name="T Coe" userId="0386ae5336835c20" providerId="LiveId" clId="{47B31012-9956-45C1-BBB8-19811C0F8124}" dt="2019-01-29T20:47:00.516" v="901" actId="2711"/>
          <ac:spMkLst>
            <pc:docMk/>
            <pc:sldMk cId="2072314608" sldId="344"/>
            <ac:spMk id="4" creationId="{839127F2-675D-4FFC-A3D0-9B916D956216}"/>
          </ac:spMkLst>
        </pc:spChg>
      </pc:sldChg>
      <pc:sldChg chg="addSp delSp modSp">
        <pc:chgData name="T Coe" userId="0386ae5336835c20" providerId="LiveId" clId="{47B31012-9956-45C1-BBB8-19811C0F8124}" dt="2019-01-29T21:09:04.321" v="1218" actId="2711"/>
        <pc:sldMkLst>
          <pc:docMk/>
          <pc:sldMk cId="1433246966" sldId="351"/>
        </pc:sldMkLst>
        <pc:spChg chg="del">
          <ac:chgData name="T Coe" userId="0386ae5336835c20" providerId="LiveId" clId="{47B31012-9956-45C1-BBB8-19811C0F8124}" dt="2019-01-29T20:41:01.926" v="819" actId="478"/>
          <ac:spMkLst>
            <pc:docMk/>
            <pc:sldMk cId="1433246966" sldId="351"/>
            <ac:spMk id="5" creationId="{00000000-0000-0000-0000-000000000000}"/>
          </ac:spMkLst>
        </pc:spChg>
        <pc:spChg chg="add mod">
          <ac:chgData name="T Coe" userId="0386ae5336835c20" providerId="LiveId" clId="{47B31012-9956-45C1-BBB8-19811C0F8124}" dt="2019-01-29T21:09:04.321" v="1218" actId="2711"/>
          <ac:spMkLst>
            <pc:docMk/>
            <pc:sldMk cId="1433246966" sldId="351"/>
            <ac:spMk id="6" creationId="{73532996-6A88-497A-BC8A-06BCD39F15D1}"/>
          </ac:spMkLst>
        </pc:spChg>
        <pc:spChg chg="mod">
          <ac:chgData name="T Coe" userId="0386ae5336835c20" providerId="LiveId" clId="{47B31012-9956-45C1-BBB8-19811C0F8124}" dt="2019-01-29T20:04:18.570" v="395" actId="1076"/>
          <ac:spMkLst>
            <pc:docMk/>
            <pc:sldMk cId="1433246966" sldId="351"/>
            <ac:spMk id="9" creationId="{00000000-0000-0000-0000-000000000000}"/>
          </ac:spMkLst>
        </pc:spChg>
        <pc:spChg chg="mod">
          <ac:chgData name="T Coe" userId="0386ae5336835c20" providerId="LiveId" clId="{47B31012-9956-45C1-BBB8-19811C0F8124}" dt="2019-01-29T20:07:46.968" v="421" actId="14100"/>
          <ac:spMkLst>
            <pc:docMk/>
            <pc:sldMk cId="1433246966" sldId="351"/>
            <ac:spMk id="10" creationId="{00000000-0000-0000-0000-000000000000}"/>
          </ac:spMkLst>
        </pc:spChg>
      </pc:sldChg>
      <pc:sldChg chg="modSp ord">
        <pc:chgData name="T Coe" userId="0386ae5336835c20" providerId="LiveId" clId="{47B31012-9956-45C1-BBB8-19811C0F8124}" dt="2019-01-29T20:43:03.093" v="835" actId="2711"/>
        <pc:sldMkLst>
          <pc:docMk/>
          <pc:sldMk cId="522176611" sldId="355"/>
        </pc:sldMkLst>
        <pc:spChg chg="mod">
          <ac:chgData name="T Coe" userId="0386ae5336835c20" providerId="LiveId" clId="{47B31012-9956-45C1-BBB8-19811C0F8124}" dt="2019-01-29T20:11:33.975" v="443" actId="1076"/>
          <ac:spMkLst>
            <pc:docMk/>
            <pc:sldMk cId="522176611" sldId="355"/>
            <ac:spMk id="2" creationId="{4C6EE05A-483C-4F12-8509-16B43A8C9838}"/>
          </ac:spMkLst>
        </pc:spChg>
        <pc:spChg chg="mod">
          <ac:chgData name="T Coe" userId="0386ae5336835c20" providerId="LiveId" clId="{47B31012-9956-45C1-BBB8-19811C0F8124}" dt="2019-01-29T20:43:03.093" v="835" actId="2711"/>
          <ac:spMkLst>
            <pc:docMk/>
            <pc:sldMk cId="522176611" sldId="355"/>
            <ac:spMk id="5" creationId="{D082DE8B-4460-40E5-956A-587D221ED9F1}"/>
          </ac:spMkLst>
        </pc:spChg>
        <pc:picChg chg="mod">
          <ac:chgData name="T Coe" userId="0386ae5336835c20" providerId="LiveId" clId="{47B31012-9956-45C1-BBB8-19811C0F8124}" dt="2019-01-29T20:11:41.289" v="446" actId="1076"/>
          <ac:picMkLst>
            <pc:docMk/>
            <pc:sldMk cId="522176611" sldId="355"/>
            <ac:picMk id="4" creationId="{23A7C0B3-AD20-4A48-80D0-6552AD238F71}"/>
          </ac:picMkLst>
        </pc:picChg>
      </pc:sldChg>
      <pc:sldChg chg="modSp">
        <pc:chgData name="T Coe" userId="0386ae5336835c20" providerId="LiveId" clId="{47B31012-9956-45C1-BBB8-19811C0F8124}" dt="2019-01-29T20:53:39.114" v="1011" actId="1038"/>
        <pc:sldMkLst>
          <pc:docMk/>
          <pc:sldMk cId="3705629807" sldId="358"/>
        </pc:sldMkLst>
        <pc:spChg chg="mod">
          <ac:chgData name="T Coe" userId="0386ae5336835c20" providerId="LiveId" clId="{47B31012-9956-45C1-BBB8-19811C0F8124}" dt="2019-01-29T20:53:39.114" v="1011" actId="1038"/>
          <ac:spMkLst>
            <pc:docMk/>
            <pc:sldMk cId="3705629807" sldId="358"/>
            <ac:spMk id="7" creationId="{B615FA09-154F-423C-962C-FE17588752F9}"/>
          </ac:spMkLst>
        </pc:spChg>
      </pc:sldChg>
      <pc:sldChg chg="modSp">
        <pc:chgData name="T Coe" userId="0386ae5336835c20" providerId="LiveId" clId="{47B31012-9956-45C1-BBB8-19811C0F8124}" dt="2019-01-29T20:17:04.440" v="474" actId="1076"/>
        <pc:sldMkLst>
          <pc:docMk/>
          <pc:sldMk cId="1226788273" sldId="361"/>
        </pc:sldMkLst>
        <pc:spChg chg="mod">
          <ac:chgData name="T Coe" userId="0386ae5336835c20" providerId="LiveId" clId="{47B31012-9956-45C1-BBB8-19811C0F8124}" dt="2019-01-29T20:17:04.440" v="474" actId="1076"/>
          <ac:spMkLst>
            <pc:docMk/>
            <pc:sldMk cId="1226788273" sldId="361"/>
            <ac:spMk id="2" creationId="{00000000-0000-0000-0000-000000000000}"/>
          </ac:spMkLst>
        </pc:spChg>
      </pc:sldChg>
      <pc:sldChg chg="modSp">
        <pc:chgData name="T Coe" userId="0386ae5336835c20" providerId="LiveId" clId="{47B31012-9956-45C1-BBB8-19811C0F8124}" dt="2019-01-29T20:47:28.352" v="904" actId="255"/>
        <pc:sldMkLst>
          <pc:docMk/>
          <pc:sldMk cId="37092641" sldId="365"/>
        </pc:sldMkLst>
        <pc:spChg chg="mod">
          <ac:chgData name="T Coe" userId="0386ae5336835c20" providerId="LiveId" clId="{47B31012-9956-45C1-BBB8-19811C0F8124}" dt="2019-01-29T20:18:24.058" v="487" actId="2711"/>
          <ac:spMkLst>
            <pc:docMk/>
            <pc:sldMk cId="37092641" sldId="365"/>
            <ac:spMk id="2" creationId="{3E6CF576-DB1A-4C7A-B3B1-3B97E584F407}"/>
          </ac:spMkLst>
        </pc:spChg>
        <pc:spChg chg="mod">
          <ac:chgData name="T Coe" userId="0386ae5336835c20" providerId="LiveId" clId="{47B31012-9956-45C1-BBB8-19811C0F8124}" dt="2019-01-29T20:47:28.352" v="904" actId="255"/>
          <ac:spMkLst>
            <pc:docMk/>
            <pc:sldMk cId="37092641" sldId="365"/>
            <ac:spMk id="3" creationId="{F7F3D31D-D04F-4E10-9ECE-478F6D111174}"/>
          </ac:spMkLst>
        </pc:spChg>
        <pc:spChg chg="mod">
          <ac:chgData name="T Coe" userId="0386ae5336835c20" providerId="LiveId" clId="{47B31012-9956-45C1-BBB8-19811C0F8124}" dt="2019-01-29T20:19:23.781" v="493" actId="14100"/>
          <ac:spMkLst>
            <pc:docMk/>
            <pc:sldMk cId="37092641" sldId="365"/>
            <ac:spMk id="4" creationId="{ECD3B06B-DCF4-487F-826B-2D069D53F34D}"/>
          </ac:spMkLst>
        </pc:spChg>
        <pc:spChg chg="mod">
          <ac:chgData name="T Coe" userId="0386ae5336835c20" providerId="LiveId" clId="{47B31012-9956-45C1-BBB8-19811C0F8124}" dt="2019-01-29T20:19:33.102" v="499" actId="1038"/>
          <ac:spMkLst>
            <pc:docMk/>
            <pc:sldMk cId="37092641" sldId="365"/>
            <ac:spMk id="6" creationId="{0027F2EB-8C7D-4D14-87CE-DBA71A02F116}"/>
          </ac:spMkLst>
        </pc:spChg>
        <pc:spChg chg="mod">
          <ac:chgData name="T Coe" userId="0386ae5336835c20" providerId="LiveId" clId="{47B31012-9956-45C1-BBB8-19811C0F8124}" dt="2019-01-29T20:19:44.216" v="501" actId="14100"/>
          <ac:spMkLst>
            <pc:docMk/>
            <pc:sldMk cId="37092641" sldId="365"/>
            <ac:spMk id="7" creationId="{44E507AA-6226-4F6B-A4FE-2CB1CC8EEC1C}"/>
          </ac:spMkLst>
        </pc:spChg>
        <pc:spChg chg="mod">
          <ac:chgData name="T Coe" userId="0386ae5336835c20" providerId="LiveId" clId="{47B31012-9956-45C1-BBB8-19811C0F8124}" dt="2019-01-29T20:19:56.193" v="505" actId="14100"/>
          <ac:spMkLst>
            <pc:docMk/>
            <pc:sldMk cId="37092641" sldId="365"/>
            <ac:spMk id="8" creationId="{C9B9E301-C831-442E-813C-366837782FFB}"/>
          </ac:spMkLst>
        </pc:spChg>
        <pc:spChg chg="mod">
          <ac:chgData name="T Coe" userId="0386ae5336835c20" providerId="LiveId" clId="{47B31012-9956-45C1-BBB8-19811C0F8124}" dt="2019-01-29T20:19:48.951" v="502" actId="14100"/>
          <ac:spMkLst>
            <pc:docMk/>
            <pc:sldMk cId="37092641" sldId="365"/>
            <ac:spMk id="9" creationId="{00091BB0-DED1-4881-8FE9-0CB2DBA468D3}"/>
          </ac:spMkLst>
        </pc:spChg>
        <pc:spChg chg="mod">
          <ac:chgData name="T Coe" userId="0386ae5336835c20" providerId="LiveId" clId="{47B31012-9956-45C1-BBB8-19811C0F8124}" dt="2019-01-29T20:20:04.889" v="507" actId="14100"/>
          <ac:spMkLst>
            <pc:docMk/>
            <pc:sldMk cId="37092641" sldId="365"/>
            <ac:spMk id="10" creationId="{DEB017A9-59B7-4848-98CD-AB05A89375B5}"/>
          </ac:spMkLst>
        </pc:spChg>
        <pc:picChg chg="mod">
          <ac:chgData name="T Coe" userId="0386ae5336835c20" providerId="LiveId" clId="{47B31012-9956-45C1-BBB8-19811C0F8124}" dt="2019-01-29T20:18:33.598" v="490" actId="14100"/>
          <ac:picMkLst>
            <pc:docMk/>
            <pc:sldMk cId="37092641" sldId="365"/>
            <ac:picMk id="1026" creationId="{E3227317-976D-4DA4-B0B9-C40E0109521B}"/>
          </ac:picMkLst>
        </pc:picChg>
        <pc:cxnChg chg="mod">
          <ac:chgData name="T Coe" userId="0386ae5336835c20" providerId="LiveId" clId="{47B31012-9956-45C1-BBB8-19811C0F8124}" dt="2019-01-29T20:20:06.930" v="508" actId="1076"/>
          <ac:cxnSpMkLst>
            <pc:docMk/>
            <pc:sldMk cId="37092641" sldId="365"/>
            <ac:cxnSpMk id="18" creationId="{6006CB21-58B7-49BA-9FBF-84B93354B669}"/>
          </ac:cxnSpMkLst>
        </pc:cxnChg>
      </pc:sldChg>
      <pc:sldChg chg="addSp modSp">
        <pc:chgData name="T Coe" userId="0386ae5336835c20" providerId="LiveId" clId="{47B31012-9956-45C1-BBB8-19811C0F8124}" dt="2019-01-29T20:48:25.578" v="964" actId="1036"/>
        <pc:sldMkLst>
          <pc:docMk/>
          <pc:sldMk cId="631973816" sldId="391"/>
        </pc:sldMkLst>
        <pc:spChg chg="add mod">
          <ac:chgData name="T Coe" userId="0386ae5336835c20" providerId="LiveId" clId="{47B31012-9956-45C1-BBB8-19811C0F8124}" dt="2019-01-29T20:48:25.578" v="964" actId="1036"/>
          <ac:spMkLst>
            <pc:docMk/>
            <pc:sldMk cId="631973816" sldId="391"/>
            <ac:spMk id="2" creationId="{65DA9CB7-C34B-4C91-8045-49C5132D7158}"/>
          </ac:spMkLst>
        </pc:spChg>
        <pc:spChg chg="mod">
          <ac:chgData name="T Coe" userId="0386ae5336835c20" providerId="LiveId" clId="{47B31012-9956-45C1-BBB8-19811C0F8124}" dt="2019-01-29T20:48:01.865" v="908" actId="1076"/>
          <ac:spMkLst>
            <pc:docMk/>
            <pc:sldMk cId="631973816" sldId="391"/>
            <ac:spMk id="3" creationId="{476EFCC3-4D4C-4C3A-9898-5AC0A73F9EF3}"/>
          </ac:spMkLst>
        </pc:spChg>
        <pc:spChg chg="mod">
          <ac:chgData name="T Coe" userId="0386ae5336835c20" providerId="LiveId" clId="{47B31012-9956-45C1-BBB8-19811C0F8124}" dt="2019-01-29T20:24:06.226" v="559" actId="1076"/>
          <ac:spMkLst>
            <pc:docMk/>
            <pc:sldMk cId="631973816" sldId="391"/>
            <ac:spMk id="4" creationId="{CE0341FE-F0A5-4DBE-B057-A11AADA2E19B}"/>
          </ac:spMkLst>
        </pc:spChg>
        <pc:spChg chg="mod">
          <ac:chgData name="T Coe" userId="0386ae5336835c20" providerId="LiveId" clId="{47B31012-9956-45C1-BBB8-19811C0F8124}" dt="2019-01-29T20:23:58.521" v="557" actId="1076"/>
          <ac:spMkLst>
            <pc:docMk/>
            <pc:sldMk cId="631973816" sldId="391"/>
            <ac:spMk id="11" creationId="{33819ACF-272C-4DCF-B93E-C80CB8B43D73}"/>
          </ac:spMkLst>
        </pc:spChg>
        <pc:graphicFrameChg chg="mod modGraphic">
          <ac:chgData name="T Coe" userId="0386ae5336835c20" providerId="LiveId" clId="{47B31012-9956-45C1-BBB8-19811C0F8124}" dt="2019-01-29T20:23:35.006" v="551" actId="255"/>
          <ac:graphicFrameMkLst>
            <pc:docMk/>
            <pc:sldMk cId="631973816" sldId="391"/>
            <ac:graphicFrameMk id="8" creationId="{EDCB9D18-3FBD-4EAD-AF76-437CDE445090}"/>
          </ac:graphicFrameMkLst>
        </pc:graphicFrameChg>
      </pc:sldChg>
      <pc:sldChg chg="addSp delSp modSp">
        <pc:chgData name="T Coe" userId="0386ae5336835c20" providerId="LiveId" clId="{47B31012-9956-45C1-BBB8-19811C0F8124}" dt="2019-01-29T20:21:59.760" v="541" actId="1037"/>
        <pc:sldMkLst>
          <pc:docMk/>
          <pc:sldMk cId="2248767858" sldId="404"/>
        </pc:sldMkLst>
        <pc:grpChg chg="mod">
          <ac:chgData name="T Coe" userId="0386ae5336835c20" providerId="LiveId" clId="{47B31012-9956-45C1-BBB8-19811C0F8124}" dt="2019-01-29T20:21:24.055" v="525" actId="14100"/>
          <ac:grpSpMkLst>
            <pc:docMk/>
            <pc:sldMk cId="2248767858" sldId="404"/>
            <ac:grpSpMk id="8" creationId="{E111707C-3D4F-418A-9893-9424B2F32283}"/>
          </ac:grpSpMkLst>
        </pc:grpChg>
        <pc:grpChg chg="del">
          <ac:chgData name="T Coe" userId="0386ae5336835c20" providerId="LiveId" clId="{47B31012-9956-45C1-BBB8-19811C0F8124}" dt="2019-01-29T20:21:47.295" v="534" actId="478"/>
          <ac:grpSpMkLst>
            <pc:docMk/>
            <pc:sldMk cId="2248767858" sldId="404"/>
            <ac:grpSpMk id="9" creationId="{AD1F8343-F1F8-4FA4-93AA-FCFEAA483A24}"/>
          </ac:grpSpMkLst>
        </pc:grpChg>
        <pc:grpChg chg="mod">
          <ac:chgData name="T Coe" userId="0386ae5336835c20" providerId="LiveId" clId="{47B31012-9956-45C1-BBB8-19811C0F8124}" dt="2019-01-29T20:21:33.288" v="527" actId="14100"/>
          <ac:grpSpMkLst>
            <pc:docMk/>
            <pc:sldMk cId="2248767858" sldId="404"/>
            <ac:grpSpMk id="14" creationId="{AEE7E921-9694-468A-A3B8-E1B616C2D99E}"/>
          </ac:grpSpMkLst>
        </pc:grpChg>
        <pc:grpChg chg="del">
          <ac:chgData name="T Coe" userId="0386ae5336835c20" providerId="LiveId" clId="{47B31012-9956-45C1-BBB8-19811C0F8124}" dt="2019-01-29T20:21:47.784" v="535" actId="478"/>
          <ac:grpSpMkLst>
            <pc:docMk/>
            <pc:sldMk cId="2248767858" sldId="404"/>
            <ac:grpSpMk id="19" creationId="{35D9F9CA-378F-44B3-82CD-A8D990F145A2}"/>
          </ac:grpSpMkLst>
        </pc:grpChg>
        <pc:grpChg chg="mod">
          <ac:chgData name="T Coe" userId="0386ae5336835c20" providerId="LiveId" clId="{47B31012-9956-45C1-BBB8-19811C0F8124}" dt="2019-01-29T20:21:42.055" v="533" actId="1036"/>
          <ac:grpSpMkLst>
            <pc:docMk/>
            <pc:sldMk cId="2248767858" sldId="404"/>
            <ac:grpSpMk id="24" creationId="{4AEC2122-A8B3-4DA4-B9C0-8CB2AA06DE9F}"/>
          </ac:grpSpMkLst>
        </pc:grpChg>
        <pc:grpChg chg="add mod">
          <ac:chgData name="T Coe" userId="0386ae5336835c20" providerId="LiveId" clId="{47B31012-9956-45C1-BBB8-19811C0F8124}" dt="2019-01-29T20:21:59.760" v="541" actId="1037"/>
          <ac:grpSpMkLst>
            <pc:docMk/>
            <pc:sldMk cId="2248767858" sldId="404"/>
            <ac:grpSpMk id="28" creationId="{C103CCC4-7377-4E5F-9E4A-28BB2D6BE6F3}"/>
          </ac:grpSpMkLst>
        </pc:grpChg>
        <pc:grpChg chg="del">
          <ac:chgData name="T Coe" userId="0386ae5336835c20" providerId="LiveId" clId="{47B31012-9956-45C1-BBB8-19811C0F8124}" dt="2019-01-29T20:21:49.072" v="536" actId="478"/>
          <ac:grpSpMkLst>
            <pc:docMk/>
            <pc:sldMk cId="2248767858" sldId="404"/>
            <ac:grpSpMk id="29" creationId="{3B8FADE3-EE1E-4178-8DBF-C5EDCC4D6E69}"/>
          </ac:grpSpMkLst>
        </pc:grpChg>
        <pc:grpChg chg="add mod">
          <ac:chgData name="T Coe" userId="0386ae5336835c20" providerId="LiveId" clId="{47B31012-9956-45C1-BBB8-19811C0F8124}" dt="2019-01-29T20:21:59.760" v="541" actId="1037"/>
          <ac:grpSpMkLst>
            <pc:docMk/>
            <pc:sldMk cId="2248767858" sldId="404"/>
            <ac:grpSpMk id="36" creationId="{6B009FAD-C1DE-4CFD-9A60-5DE759E6160E}"/>
          </ac:grpSpMkLst>
        </pc:grpChg>
        <pc:grpChg chg="add mod">
          <ac:chgData name="T Coe" userId="0386ae5336835c20" providerId="LiveId" clId="{47B31012-9956-45C1-BBB8-19811C0F8124}" dt="2019-01-29T20:21:59.760" v="541" actId="1037"/>
          <ac:grpSpMkLst>
            <pc:docMk/>
            <pc:sldMk cId="2248767858" sldId="404"/>
            <ac:grpSpMk id="41" creationId="{9FBBFC68-2D4F-4F4A-B6A8-931425D7F1BD}"/>
          </ac:grpSpMkLst>
        </pc:grpChg>
      </pc:sldChg>
      <pc:sldChg chg="addSp delSp modSp">
        <pc:chgData name="T Coe" userId="0386ae5336835c20" providerId="LiveId" clId="{47B31012-9956-45C1-BBB8-19811C0F8124}" dt="2019-01-29T20:21:09.059" v="524" actId="1036"/>
        <pc:sldMkLst>
          <pc:docMk/>
          <pc:sldMk cId="1710204675" sldId="405"/>
        </pc:sldMkLst>
        <pc:grpChg chg="mod">
          <ac:chgData name="T Coe" userId="0386ae5336835c20" providerId="LiveId" clId="{47B31012-9956-45C1-BBB8-19811C0F8124}" dt="2019-01-29T20:20:36.198" v="509" actId="14100"/>
          <ac:grpSpMkLst>
            <pc:docMk/>
            <pc:sldMk cId="1710204675" sldId="405"/>
            <ac:grpSpMk id="2" creationId="{327B5954-2F1C-466C-8452-418AADE6CCE5}"/>
          </ac:grpSpMkLst>
        </pc:grpChg>
        <pc:grpChg chg="del">
          <ac:chgData name="T Coe" userId="0386ae5336835c20" providerId="LiveId" clId="{47B31012-9956-45C1-BBB8-19811C0F8124}" dt="2019-01-29T20:20:54.380" v="514" actId="478"/>
          <ac:grpSpMkLst>
            <pc:docMk/>
            <pc:sldMk cId="1710204675" sldId="405"/>
            <ac:grpSpMk id="24" creationId="{D32DABC8-F5D0-401A-8765-FC40DC00DE9B}"/>
          </ac:grpSpMkLst>
        </pc:grpChg>
        <pc:grpChg chg="mod">
          <ac:chgData name="T Coe" userId="0386ae5336835c20" providerId="LiveId" clId="{47B31012-9956-45C1-BBB8-19811C0F8124}" dt="2019-01-29T20:20:40.830" v="510" actId="14100"/>
          <ac:grpSpMkLst>
            <pc:docMk/>
            <pc:sldMk cId="1710204675" sldId="405"/>
            <ac:grpSpMk id="45" creationId="{C1F74BF9-F931-4F9E-80DC-B34DDBD1A120}"/>
          </ac:grpSpMkLst>
        </pc:grpChg>
        <pc:grpChg chg="del">
          <ac:chgData name="T Coe" userId="0386ae5336835c20" providerId="LiveId" clId="{47B31012-9956-45C1-BBB8-19811C0F8124}" dt="2019-01-29T20:20:54.905" v="515" actId="478"/>
          <ac:grpSpMkLst>
            <pc:docMk/>
            <pc:sldMk cId="1710204675" sldId="405"/>
            <ac:grpSpMk id="66" creationId="{07C90617-ABFD-4EBC-AF5F-6A7AF5DE0EFD}"/>
          </ac:grpSpMkLst>
        </pc:grpChg>
        <pc:grpChg chg="mod">
          <ac:chgData name="T Coe" userId="0386ae5336835c20" providerId="LiveId" clId="{47B31012-9956-45C1-BBB8-19811C0F8124}" dt="2019-01-29T20:20:50.072" v="512" actId="14100"/>
          <ac:grpSpMkLst>
            <pc:docMk/>
            <pc:sldMk cId="1710204675" sldId="405"/>
            <ac:grpSpMk id="87" creationId="{3DD3C9B9-3594-4594-A011-5507A02DAA2A}"/>
          </ac:grpSpMkLst>
        </pc:grpChg>
        <pc:grpChg chg="add mod">
          <ac:chgData name="T Coe" userId="0386ae5336835c20" providerId="LiveId" clId="{47B31012-9956-45C1-BBB8-19811C0F8124}" dt="2019-01-29T20:21:09.059" v="524" actId="1036"/>
          <ac:grpSpMkLst>
            <pc:docMk/>
            <pc:sldMk cId="1710204675" sldId="405"/>
            <ac:grpSpMk id="102" creationId="{8B71D480-8DCC-43EA-B007-E33998D7E5EF}"/>
          </ac:grpSpMkLst>
        </pc:grpChg>
        <pc:grpChg chg="mod">
          <ac:chgData name="T Coe" userId="0386ae5336835c20" providerId="LiveId" clId="{47B31012-9956-45C1-BBB8-19811C0F8124}" dt="2019-01-29T20:21:00.859" v="517"/>
          <ac:grpSpMkLst>
            <pc:docMk/>
            <pc:sldMk cId="1710204675" sldId="405"/>
            <ac:grpSpMk id="103" creationId="{87985C9D-A97B-42E1-8B34-92869BB67E57}"/>
          </ac:grpSpMkLst>
        </pc:grpChg>
        <pc:grpChg chg="mod">
          <ac:chgData name="T Coe" userId="0386ae5336835c20" providerId="LiveId" clId="{47B31012-9956-45C1-BBB8-19811C0F8124}" dt="2019-01-29T20:21:00.859" v="517"/>
          <ac:grpSpMkLst>
            <pc:docMk/>
            <pc:sldMk cId="1710204675" sldId="405"/>
            <ac:grpSpMk id="106" creationId="{80AA20F6-3263-438B-9FF5-80F2713E49A6}"/>
          </ac:grpSpMkLst>
        </pc:grpChg>
        <pc:grpChg chg="mod">
          <ac:chgData name="T Coe" userId="0386ae5336835c20" providerId="LiveId" clId="{47B31012-9956-45C1-BBB8-19811C0F8124}" dt="2019-01-29T20:21:00.859" v="517"/>
          <ac:grpSpMkLst>
            <pc:docMk/>
            <pc:sldMk cId="1710204675" sldId="405"/>
            <ac:grpSpMk id="107" creationId="{144AE149-629F-405E-BC8B-F181C6C1B6E6}"/>
          </ac:grpSpMkLst>
        </pc:grpChg>
        <pc:grpChg chg="del mod">
          <ac:chgData name="T Coe" userId="0386ae5336835c20" providerId="LiveId" clId="{47B31012-9956-45C1-BBB8-19811C0F8124}" dt="2019-01-29T20:20:55.579" v="516" actId="478"/>
          <ac:grpSpMkLst>
            <pc:docMk/>
            <pc:sldMk cId="1710204675" sldId="405"/>
            <ac:grpSpMk id="108" creationId="{9BE416E5-9F57-4B0B-89E4-4159A198BC69}"/>
          </ac:grpSpMkLst>
        </pc:grpChg>
        <pc:grpChg chg="mod">
          <ac:chgData name="T Coe" userId="0386ae5336835c20" providerId="LiveId" clId="{47B31012-9956-45C1-BBB8-19811C0F8124}" dt="2019-01-29T20:21:00.859" v="517"/>
          <ac:grpSpMkLst>
            <pc:docMk/>
            <pc:sldMk cId="1710204675" sldId="405"/>
            <ac:grpSpMk id="115" creationId="{9721087D-403C-419B-B40F-B912AC54FBF1}"/>
          </ac:grpSpMkLst>
        </pc:grpChg>
        <pc:grpChg chg="add mod">
          <ac:chgData name="T Coe" userId="0386ae5336835c20" providerId="LiveId" clId="{47B31012-9956-45C1-BBB8-19811C0F8124}" dt="2019-01-29T20:21:09.059" v="524" actId="1036"/>
          <ac:grpSpMkLst>
            <pc:docMk/>
            <pc:sldMk cId="1710204675" sldId="405"/>
            <ac:grpSpMk id="132" creationId="{4EF685CE-B3AD-4ED4-85F6-00B4F3979E49}"/>
          </ac:grpSpMkLst>
        </pc:grpChg>
        <pc:grpChg chg="mod">
          <ac:chgData name="T Coe" userId="0386ae5336835c20" providerId="LiveId" clId="{47B31012-9956-45C1-BBB8-19811C0F8124}" dt="2019-01-29T20:21:00.859" v="517"/>
          <ac:grpSpMkLst>
            <pc:docMk/>
            <pc:sldMk cId="1710204675" sldId="405"/>
            <ac:grpSpMk id="133" creationId="{F0627C8F-D9F0-4F5B-B28D-49C28AFD9448}"/>
          </ac:grpSpMkLst>
        </pc:grpChg>
        <pc:grpChg chg="mod">
          <ac:chgData name="T Coe" userId="0386ae5336835c20" providerId="LiveId" clId="{47B31012-9956-45C1-BBB8-19811C0F8124}" dt="2019-01-29T20:21:00.859" v="517"/>
          <ac:grpSpMkLst>
            <pc:docMk/>
            <pc:sldMk cId="1710204675" sldId="405"/>
            <ac:grpSpMk id="134" creationId="{92E14077-49F8-4A25-A3EF-0D2F1B772E66}"/>
          </ac:grpSpMkLst>
        </pc:grpChg>
        <pc:grpChg chg="mod">
          <ac:chgData name="T Coe" userId="0386ae5336835c20" providerId="LiveId" clId="{47B31012-9956-45C1-BBB8-19811C0F8124}" dt="2019-01-29T20:21:00.859" v="517"/>
          <ac:grpSpMkLst>
            <pc:docMk/>
            <pc:sldMk cId="1710204675" sldId="405"/>
            <ac:grpSpMk id="135" creationId="{E9C8EC1B-FDFF-4C06-8A4E-EE6461D7E911}"/>
          </ac:grpSpMkLst>
        </pc:grpChg>
        <pc:grpChg chg="mod">
          <ac:chgData name="T Coe" userId="0386ae5336835c20" providerId="LiveId" clId="{47B31012-9956-45C1-BBB8-19811C0F8124}" dt="2019-01-29T20:21:00.859" v="517"/>
          <ac:grpSpMkLst>
            <pc:docMk/>
            <pc:sldMk cId="1710204675" sldId="405"/>
            <ac:grpSpMk id="136" creationId="{BBBC032C-01C6-4990-B166-6676B0F40F91}"/>
          </ac:grpSpMkLst>
        </pc:grpChg>
        <pc:grpChg chg="add mod">
          <ac:chgData name="T Coe" userId="0386ae5336835c20" providerId="LiveId" clId="{47B31012-9956-45C1-BBB8-19811C0F8124}" dt="2019-01-29T20:21:09.059" v="524" actId="1036"/>
          <ac:grpSpMkLst>
            <pc:docMk/>
            <pc:sldMk cId="1710204675" sldId="405"/>
            <ac:grpSpMk id="153" creationId="{57B0F87E-043F-4642-9460-E2DC991F4373}"/>
          </ac:grpSpMkLst>
        </pc:grpChg>
        <pc:grpChg chg="mod">
          <ac:chgData name="T Coe" userId="0386ae5336835c20" providerId="LiveId" clId="{47B31012-9956-45C1-BBB8-19811C0F8124}" dt="2019-01-29T20:21:00.859" v="517"/>
          <ac:grpSpMkLst>
            <pc:docMk/>
            <pc:sldMk cId="1710204675" sldId="405"/>
            <ac:grpSpMk id="154" creationId="{438C03D1-82E3-4FFA-939E-65D3374FBA8F}"/>
          </ac:grpSpMkLst>
        </pc:grpChg>
        <pc:grpChg chg="mod">
          <ac:chgData name="T Coe" userId="0386ae5336835c20" providerId="LiveId" clId="{47B31012-9956-45C1-BBB8-19811C0F8124}" dt="2019-01-29T20:21:00.859" v="517"/>
          <ac:grpSpMkLst>
            <pc:docMk/>
            <pc:sldMk cId="1710204675" sldId="405"/>
            <ac:grpSpMk id="155" creationId="{6FF4AB42-5617-4B15-9000-578307030676}"/>
          </ac:grpSpMkLst>
        </pc:grpChg>
      </pc:sldChg>
      <pc:sldChg chg="del">
        <pc:chgData name="T Coe" userId="0386ae5336835c20" providerId="LiveId" clId="{47B31012-9956-45C1-BBB8-19811C0F8124}" dt="2019-01-29T20:22:27.283" v="543" actId="2696"/>
        <pc:sldMkLst>
          <pc:docMk/>
          <pc:sldMk cId="869553621" sldId="416"/>
        </pc:sldMkLst>
      </pc:sldChg>
      <pc:sldChg chg="add del">
        <pc:chgData name="T Coe" userId="0386ae5336835c20" providerId="LiveId" clId="{47B31012-9956-45C1-BBB8-19811C0F8124}" dt="2019-01-29T21:11:42.984" v="1223" actId="2696"/>
        <pc:sldMkLst>
          <pc:docMk/>
          <pc:sldMk cId="3996221995" sldId="416"/>
        </pc:sldMkLst>
      </pc:sldChg>
      <pc:sldChg chg="del">
        <pc:chgData name="T Coe" userId="0386ae5336835c20" providerId="LiveId" clId="{47B31012-9956-45C1-BBB8-19811C0F8124}" dt="2019-01-29T20:22:27.289" v="544" actId="2696"/>
        <pc:sldMkLst>
          <pc:docMk/>
          <pc:sldMk cId="3204048417" sldId="417"/>
        </pc:sldMkLst>
      </pc:sldChg>
      <pc:sldChg chg="add del">
        <pc:chgData name="T Coe" userId="0386ae5336835c20" providerId="LiveId" clId="{47B31012-9956-45C1-BBB8-19811C0F8124}" dt="2019-01-29T21:11:42.989" v="1224" actId="2696"/>
        <pc:sldMkLst>
          <pc:docMk/>
          <pc:sldMk cId="3601367460" sldId="417"/>
        </pc:sldMkLst>
      </pc:sldChg>
      <pc:sldChg chg="add del">
        <pc:chgData name="T Coe" userId="0386ae5336835c20" providerId="LiveId" clId="{47B31012-9956-45C1-BBB8-19811C0F8124}" dt="2019-01-29T21:11:42.995" v="1225" actId="2696"/>
        <pc:sldMkLst>
          <pc:docMk/>
          <pc:sldMk cId="92308932" sldId="418"/>
        </pc:sldMkLst>
      </pc:sldChg>
      <pc:sldChg chg="del">
        <pc:chgData name="T Coe" userId="0386ae5336835c20" providerId="LiveId" clId="{47B31012-9956-45C1-BBB8-19811C0F8124}" dt="2019-01-29T20:22:27.296" v="545" actId="2696"/>
        <pc:sldMkLst>
          <pc:docMk/>
          <pc:sldMk cId="1224994071" sldId="418"/>
        </pc:sldMkLst>
      </pc:sldChg>
      <pc:sldChg chg="add del">
        <pc:chgData name="T Coe" userId="0386ae5336835c20" providerId="LiveId" clId="{47B31012-9956-45C1-BBB8-19811C0F8124}" dt="2019-01-29T21:11:42.967" v="1222" actId="2696"/>
        <pc:sldMkLst>
          <pc:docMk/>
          <pc:sldMk cId="1022458158" sldId="420"/>
        </pc:sldMkLst>
      </pc:sldChg>
      <pc:sldChg chg="del">
        <pc:chgData name="T Coe" userId="0386ae5336835c20" providerId="LiveId" clId="{47B31012-9956-45C1-BBB8-19811C0F8124}" dt="2019-01-29T20:22:27.270" v="542" actId="2696"/>
        <pc:sldMkLst>
          <pc:docMk/>
          <pc:sldMk cId="3136183329" sldId="420"/>
        </pc:sldMkLst>
      </pc:sldChg>
      <pc:sldChg chg="modSp modAnim">
        <pc:chgData name="T Coe" userId="0386ae5336835c20" providerId="LiveId" clId="{47B31012-9956-45C1-BBB8-19811C0F8124}" dt="2019-01-29T19:41:23.170" v="164" actId="1076"/>
        <pc:sldMkLst>
          <pc:docMk/>
          <pc:sldMk cId="3026816790" sldId="430"/>
        </pc:sldMkLst>
        <pc:spChg chg="mod">
          <ac:chgData name="T Coe" userId="0386ae5336835c20" providerId="LiveId" clId="{47B31012-9956-45C1-BBB8-19811C0F8124}" dt="2019-01-29T19:41:23.170" v="164" actId="1076"/>
          <ac:spMkLst>
            <pc:docMk/>
            <pc:sldMk cId="3026816790" sldId="430"/>
            <ac:spMk id="5" creationId="{00000000-0000-0000-0000-000000000000}"/>
          </ac:spMkLst>
        </pc:spChg>
      </pc:sldChg>
      <pc:sldChg chg="addSp modSp modAnim">
        <pc:chgData name="T Coe" userId="0386ae5336835c20" providerId="LiveId" clId="{47B31012-9956-45C1-BBB8-19811C0F8124}" dt="2019-01-29T19:43:35.957" v="264"/>
        <pc:sldMkLst>
          <pc:docMk/>
          <pc:sldMk cId="2899003983" sldId="431"/>
        </pc:sldMkLst>
        <pc:spChg chg="add mod">
          <ac:chgData name="T Coe" userId="0386ae5336835c20" providerId="LiveId" clId="{47B31012-9956-45C1-BBB8-19811C0F8124}" dt="2019-01-29T19:40:30.256" v="157" actId="14100"/>
          <ac:spMkLst>
            <pc:docMk/>
            <pc:sldMk cId="2899003983" sldId="431"/>
            <ac:spMk id="2" creationId="{5975A000-7805-4689-BA53-B12406C3B860}"/>
          </ac:spMkLst>
        </pc:spChg>
        <pc:spChg chg="mod">
          <ac:chgData name="T Coe" userId="0386ae5336835c20" providerId="LiveId" clId="{47B31012-9956-45C1-BBB8-19811C0F8124}" dt="2019-01-29T19:40:59.147" v="162" actId="255"/>
          <ac:spMkLst>
            <pc:docMk/>
            <pc:sldMk cId="2899003983" sldId="431"/>
            <ac:spMk id="12" creationId="{00000000-0000-0000-0000-000000000000}"/>
          </ac:spMkLst>
        </pc:spChg>
        <pc:spChg chg="mod">
          <ac:chgData name="T Coe" userId="0386ae5336835c20" providerId="LiveId" clId="{47B31012-9956-45C1-BBB8-19811C0F8124}" dt="2019-01-29T19:41:06.262" v="163" actId="255"/>
          <ac:spMkLst>
            <pc:docMk/>
            <pc:sldMk cId="2899003983" sldId="431"/>
            <ac:spMk id="13" creationId="{00000000-0000-0000-0000-000000000000}"/>
          </ac:spMkLst>
        </pc:spChg>
        <pc:picChg chg="mod">
          <ac:chgData name="T Coe" userId="0386ae5336835c20" providerId="LiveId" clId="{47B31012-9956-45C1-BBB8-19811C0F8124}" dt="2019-01-29T19:40:36.128" v="159" actId="1076"/>
          <ac:picMkLst>
            <pc:docMk/>
            <pc:sldMk cId="2899003983" sldId="431"/>
            <ac:picMk id="3082" creationId="{00000000-0000-0000-0000-000000000000}"/>
          </ac:picMkLst>
        </pc:picChg>
      </pc:sldChg>
      <pc:sldChg chg="modSp">
        <pc:chgData name="T Coe" userId="0386ae5336835c20" providerId="LiveId" clId="{47B31012-9956-45C1-BBB8-19811C0F8124}" dt="2019-01-29T20:52:50.106" v="1005" actId="1036"/>
        <pc:sldMkLst>
          <pc:docMk/>
          <pc:sldMk cId="4248893429" sldId="460"/>
        </pc:sldMkLst>
        <pc:spChg chg="mod">
          <ac:chgData name="T Coe" userId="0386ae5336835c20" providerId="LiveId" clId="{47B31012-9956-45C1-BBB8-19811C0F8124}" dt="2019-01-29T20:29:17.200" v="661" actId="14100"/>
          <ac:spMkLst>
            <pc:docMk/>
            <pc:sldMk cId="4248893429" sldId="460"/>
            <ac:spMk id="3" creationId="{00000000-0000-0000-0000-000000000000}"/>
          </ac:spMkLst>
        </pc:spChg>
        <pc:spChg chg="mod">
          <ac:chgData name="T Coe" userId="0386ae5336835c20" providerId="LiveId" clId="{47B31012-9956-45C1-BBB8-19811C0F8124}" dt="2019-01-29T20:52:50.106" v="1005" actId="1036"/>
          <ac:spMkLst>
            <pc:docMk/>
            <pc:sldMk cId="4248893429" sldId="460"/>
            <ac:spMk id="4" creationId="{00000000-0000-0000-0000-000000000000}"/>
          </ac:spMkLst>
        </pc:spChg>
      </pc:sldChg>
      <pc:sldChg chg="modSp">
        <pc:chgData name="T Coe" userId="0386ae5336835c20" providerId="LiveId" clId="{47B31012-9956-45C1-BBB8-19811C0F8124}" dt="2019-01-29T20:53:12.425" v="1007" actId="1076"/>
        <pc:sldMkLst>
          <pc:docMk/>
          <pc:sldMk cId="3852988432" sldId="461"/>
        </pc:sldMkLst>
        <pc:spChg chg="mod">
          <ac:chgData name="T Coe" userId="0386ae5336835c20" providerId="LiveId" clId="{47B31012-9956-45C1-BBB8-19811C0F8124}" dt="2019-01-29T20:29:33.874" v="663" actId="14100"/>
          <ac:spMkLst>
            <pc:docMk/>
            <pc:sldMk cId="3852988432" sldId="461"/>
            <ac:spMk id="3" creationId="{00000000-0000-0000-0000-000000000000}"/>
          </ac:spMkLst>
        </pc:spChg>
        <pc:spChg chg="mod">
          <ac:chgData name="T Coe" userId="0386ae5336835c20" providerId="LiveId" clId="{47B31012-9956-45C1-BBB8-19811C0F8124}" dt="2019-01-29T20:53:12.425" v="1007" actId="1076"/>
          <ac:spMkLst>
            <pc:docMk/>
            <pc:sldMk cId="3852988432" sldId="461"/>
            <ac:spMk id="4" creationId="{00000000-0000-0000-0000-000000000000}"/>
          </ac:spMkLst>
        </pc:spChg>
      </pc:sldChg>
      <pc:sldChg chg="modSp">
        <pc:chgData name="T Coe" userId="0386ae5336835c20" providerId="LiveId" clId="{47B31012-9956-45C1-BBB8-19811C0F8124}" dt="2019-01-29T20:54:25.792" v="1018" actId="1076"/>
        <pc:sldMkLst>
          <pc:docMk/>
          <pc:sldMk cId="2714723903" sldId="552"/>
        </pc:sldMkLst>
        <pc:spChg chg="mod">
          <ac:chgData name="T Coe" userId="0386ae5336835c20" providerId="LiveId" clId="{47B31012-9956-45C1-BBB8-19811C0F8124}" dt="2019-01-29T20:31:51.714" v="673" actId="114"/>
          <ac:spMkLst>
            <pc:docMk/>
            <pc:sldMk cId="2714723903" sldId="552"/>
            <ac:spMk id="3" creationId="{CD6220CC-7E8A-4928-BE99-E97B260B7A6E}"/>
          </ac:spMkLst>
        </pc:spChg>
        <pc:spChg chg="mod">
          <ac:chgData name="T Coe" userId="0386ae5336835c20" providerId="LiveId" clId="{47B31012-9956-45C1-BBB8-19811C0F8124}" dt="2019-01-29T20:54:25.792" v="1018" actId="1076"/>
          <ac:spMkLst>
            <pc:docMk/>
            <pc:sldMk cId="2714723903" sldId="552"/>
            <ac:spMk id="5" creationId="{83FD7406-DAA2-4A31-941F-C3A8D160ED16}"/>
          </ac:spMkLst>
        </pc:spChg>
        <pc:picChg chg="mod">
          <ac:chgData name="T Coe" userId="0386ae5336835c20" providerId="LiveId" clId="{47B31012-9956-45C1-BBB8-19811C0F8124}" dt="2019-01-29T20:30:53.362" v="665" actId="1076"/>
          <ac:picMkLst>
            <pc:docMk/>
            <pc:sldMk cId="2714723903" sldId="552"/>
            <ac:picMk id="4" creationId="{156D1098-45BB-41D5-984B-3356873F5360}"/>
          </ac:picMkLst>
        </pc:picChg>
      </pc:sldChg>
      <pc:sldChg chg="modSp">
        <pc:chgData name="T Coe" userId="0386ae5336835c20" providerId="LiveId" clId="{47B31012-9956-45C1-BBB8-19811C0F8124}" dt="2019-01-29T20:55:45.612" v="1040" actId="2711"/>
        <pc:sldMkLst>
          <pc:docMk/>
          <pc:sldMk cId="3525190539" sldId="568"/>
        </pc:sldMkLst>
        <pc:spChg chg="mod">
          <ac:chgData name="T Coe" userId="0386ae5336835c20" providerId="LiveId" clId="{47B31012-9956-45C1-BBB8-19811C0F8124}" dt="2019-01-29T20:55:45.612" v="1040" actId="2711"/>
          <ac:spMkLst>
            <pc:docMk/>
            <pc:sldMk cId="3525190539" sldId="568"/>
            <ac:spMk id="5" creationId="{90FF8F90-A493-4F4F-BC09-888375C5041C}"/>
          </ac:spMkLst>
        </pc:spChg>
      </pc:sldChg>
      <pc:sldChg chg="modSp">
        <pc:chgData name="T Coe" userId="0386ae5336835c20" providerId="LiveId" clId="{47B31012-9956-45C1-BBB8-19811C0F8124}" dt="2019-01-29T20:48:38.631" v="966" actId="20577"/>
        <pc:sldMkLst>
          <pc:docMk/>
          <pc:sldMk cId="1016519168" sldId="573"/>
        </pc:sldMkLst>
        <pc:spChg chg="mod">
          <ac:chgData name="T Coe" userId="0386ae5336835c20" providerId="LiveId" clId="{47B31012-9956-45C1-BBB8-19811C0F8124}" dt="2019-01-29T20:48:38.631" v="966" actId="20577"/>
          <ac:spMkLst>
            <pc:docMk/>
            <pc:sldMk cId="1016519168" sldId="573"/>
            <ac:spMk id="5" creationId="{A7A1D5E2-BB07-4A64-AAC3-7342E1F3F2F2}"/>
          </ac:spMkLst>
        </pc:spChg>
        <pc:spChg chg="mod">
          <ac:chgData name="T Coe" userId="0386ae5336835c20" providerId="LiveId" clId="{47B31012-9956-45C1-BBB8-19811C0F8124}" dt="2019-01-29T20:25:14.315" v="576" actId="14100"/>
          <ac:spMkLst>
            <pc:docMk/>
            <pc:sldMk cId="1016519168" sldId="573"/>
            <ac:spMk id="7" creationId="{0B91AF1C-E763-418B-8DD2-D1CED048D2B9}"/>
          </ac:spMkLst>
        </pc:spChg>
        <pc:spChg chg="mod">
          <ac:chgData name="T Coe" userId="0386ae5336835c20" providerId="LiveId" clId="{47B31012-9956-45C1-BBB8-19811C0F8124}" dt="2019-01-29T20:25:24.316" v="578" actId="14100"/>
          <ac:spMkLst>
            <pc:docMk/>
            <pc:sldMk cId="1016519168" sldId="573"/>
            <ac:spMk id="9" creationId="{31FE0505-B4C4-422B-8AAD-A04ED7E184E0}"/>
          </ac:spMkLst>
        </pc:spChg>
        <pc:picChg chg="mod">
          <ac:chgData name="T Coe" userId="0386ae5336835c20" providerId="LiveId" clId="{47B31012-9956-45C1-BBB8-19811C0F8124}" dt="2019-01-29T20:24:48.207" v="563" actId="14100"/>
          <ac:picMkLst>
            <pc:docMk/>
            <pc:sldMk cId="1016519168" sldId="573"/>
            <ac:picMk id="4" creationId="{1246E910-0FA2-4799-B506-68E73EEB01C8}"/>
          </ac:picMkLst>
        </pc:picChg>
        <pc:picChg chg="mod">
          <ac:chgData name="T Coe" userId="0386ae5336835c20" providerId="LiveId" clId="{47B31012-9956-45C1-BBB8-19811C0F8124}" dt="2019-01-29T20:24:53.295" v="565" actId="1076"/>
          <ac:picMkLst>
            <pc:docMk/>
            <pc:sldMk cId="1016519168" sldId="573"/>
            <ac:picMk id="6" creationId="{3743D854-04CA-4562-A49B-B9E99CB13CCA}"/>
          </ac:picMkLst>
        </pc:picChg>
        <pc:picChg chg="mod">
          <ac:chgData name="T Coe" userId="0386ae5336835c20" providerId="LiveId" clId="{47B31012-9956-45C1-BBB8-19811C0F8124}" dt="2019-01-29T20:25:03.745" v="574" actId="1036"/>
          <ac:picMkLst>
            <pc:docMk/>
            <pc:sldMk cId="1016519168" sldId="573"/>
            <ac:picMk id="8" creationId="{870895AD-0800-4A11-BA82-C073E9FC5C68}"/>
          </ac:picMkLst>
        </pc:picChg>
      </pc:sldChg>
      <pc:sldChg chg="modSp">
        <pc:chgData name="T Coe" userId="0386ae5336835c20" providerId="LiveId" clId="{47B31012-9956-45C1-BBB8-19811C0F8124}" dt="2019-01-29T20:26:27.417" v="609" actId="1035"/>
        <pc:sldMkLst>
          <pc:docMk/>
          <pc:sldMk cId="333133876" sldId="574"/>
        </pc:sldMkLst>
        <pc:spChg chg="mod">
          <ac:chgData name="T Coe" userId="0386ae5336835c20" providerId="LiveId" clId="{47B31012-9956-45C1-BBB8-19811C0F8124}" dt="2019-01-29T20:26:17.692" v="606" actId="1037"/>
          <ac:spMkLst>
            <pc:docMk/>
            <pc:sldMk cId="333133876" sldId="574"/>
            <ac:spMk id="8" creationId="{18D63333-BE9B-418C-8364-9E32471D7ADB}"/>
          </ac:spMkLst>
        </pc:spChg>
        <pc:spChg chg="mod">
          <ac:chgData name="T Coe" userId="0386ae5336835c20" providerId="LiveId" clId="{47B31012-9956-45C1-BBB8-19811C0F8124}" dt="2019-01-29T20:26:27.417" v="609" actId="1035"/>
          <ac:spMkLst>
            <pc:docMk/>
            <pc:sldMk cId="333133876" sldId="574"/>
            <ac:spMk id="9" creationId="{DFFCCC1B-DBEB-42DB-94FD-13D63B0B4B53}"/>
          </ac:spMkLst>
        </pc:spChg>
        <pc:spChg chg="mod">
          <ac:chgData name="T Coe" userId="0386ae5336835c20" providerId="LiveId" clId="{47B31012-9956-45C1-BBB8-19811C0F8124}" dt="2019-01-29T20:26:20.958" v="607" actId="1076"/>
          <ac:spMkLst>
            <pc:docMk/>
            <pc:sldMk cId="333133876" sldId="574"/>
            <ac:spMk id="10" creationId="{D74D27FD-E00A-4FF3-B621-7C783A719ACF}"/>
          </ac:spMkLst>
        </pc:spChg>
        <pc:spChg chg="mod">
          <ac:chgData name="T Coe" userId="0386ae5336835c20" providerId="LiveId" clId="{47B31012-9956-45C1-BBB8-19811C0F8124}" dt="2019-01-29T20:26:13.397" v="602" actId="1076"/>
          <ac:spMkLst>
            <pc:docMk/>
            <pc:sldMk cId="333133876" sldId="574"/>
            <ac:spMk id="11" creationId="{0FE1A3CA-0D24-4582-A7AE-14DD3977F724}"/>
          </ac:spMkLst>
        </pc:spChg>
        <pc:graphicFrameChg chg="mod">
          <ac:chgData name="T Coe" userId="0386ae5336835c20" providerId="LiveId" clId="{47B31012-9956-45C1-BBB8-19811C0F8124}" dt="2019-01-29T20:26:06.823" v="590" actId="14100"/>
          <ac:graphicFrameMkLst>
            <pc:docMk/>
            <pc:sldMk cId="333133876" sldId="574"/>
            <ac:graphicFrameMk id="4" creationId="{FA6BAB1F-B070-41C2-8A8D-2B7625DC7FCB}"/>
          </ac:graphicFrameMkLst>
        </pc:graphicFrameChg>
      </pc:sldChg>
      <pc:sldChg chg="modSp">
        <pc:chgData name="T Coe" userId="0386ae5336835c20" providerId="LiveId" clId="{47B31012-9956-45C1-BBB8-19811C0F8124}" dt="2019-01-29T21:04:58.573" v="1190" actId="1076"/>
        <pc:sldMkLst>
          <pc:docMk/>
          <pc:sldMk cId="3243458871" sldId="575"/>
        </pc:sldMkLst>
        <pc:spChg chg="mod">
          <ac:chgData name="T Coe" userId="0386ae5336835c20" providerId="LiveId" clId="{47B31012-9956-45C1-BBB8-19811C0F8124}" dt="2019-01-29T20:56:18.794" v="1070" actId="1036"/>
          <ac:spMkLst>
            <pc:docMk/>
            <pc:sldMk cId="3243458871" sldId="575"/>
            <ac:spMk id="3" creationId="{2CCD14E1-6492-469A-92D6-B3BF92AE1321}"/>
          </ac:spMkLst>
        </pc:spChg>
        <pc:spChg chg="mod">
          <ac:chgData name="T Coe" userId="0386ae5336835c20" providerId="LiveId" clId="{47B31012-9956-45C1-BBB8-19811C0F8124}" dt="2019-01-29T21:04:58.573" v="1190" actId="1076"/>
          <ac:spMkLst>
            <pc:docMk/>
            <pc:sldMk cId="3243458871" sldId="575"/>
            <ac:spMk id="9" creationId="{00000000-0000-0000-0000-000000000000}"/>
          </ac:spMkLst>
        </pc:spChg>
        <pc:spChg chg="mod">
          <ac:chgData name="T Coe" userId="0386ae5336835c20" providerId="LiveId" clId="{47B31012-9956-45C1-BBB8-19811C0F8124}" dt="2019-01-29T20:32:32.216" v="676" actId="14100"/>
          <ac:spMkLst>
            <pc:docMk/>
            <pc:sldMk cId="3243458871" sldId="575"/>
            <ac:spMk id="10" creationId="{00000000-0000-0000-0000-000000000000}"/>
          </ac:spMkLst>
        </pc:spChg>
      </pc:sldChg>
      <pc:sldChg chg="modSp">
        <pc:chgData name="T Coe" userId="0386ae5336835c20" providerId="LiveId" clId="{47B31012-9956-45C1-BBB8-19811C0F8124}" dt="2019-01-29T20:44:20.356" v="857" actId="1076"/>
        <pc:sldMkLst>
          <pc:docMk/>
          <pc:sldMk cId="3068848936" sldId="576"/>
        </pc:sldMkLst>
        <pc:spChg chg="mod">
          <ac:chgData name="T Coe" userId="0386ae5336835c20" providerId="LiveId" clId="{47B31012-9956-45C1-BBB8-19811C0F8124}" dt="2019-01-29T20:15:12.967" v="463" actId="1076"/>
          <ac:spMkLst>
            <pc:docMk/>
            <pc:sldMk cId="3068848936" sldId="576"/>
            <ac:spMk id="2" creationId="{0B922ABC-FED3-444E-8ECE-E23FF1B04E3E}"/>
          </ac:spMkLst>
        </pc:spChg>
        <pc:spChg chg="mod">
          <ac:chgData name="T Coe" userId="0386ae5336835c20" providerId="LiveId" clId="{47B31012-9956-45C1-BBB8-19811C0F8124}" dt="2019-01-29T20:44:20.356" v="857" actId="1076"/>
          <ac:spMkLst>
            <pc:docMk/>
            <pc:sldMk cId="3068848936" sldId="576"/>
            <ac:spMk id="4" creationId="{E6FF8331-C2FB-40F1-9A7D-9AC0E42B2BD7}"/>
          </ac:spMkLst>
        </pc:spChg>
      </pc:sldChg>
      <pc:sldChg chg="add del">
        <pc:chgData name="T Coe" userId="0386ae5336835c20" providerId="LiveId" clId="{47B31012-9956-45C1-BBB8-19811C0F8124}" dt="2019-01-29T21:18:14.382" v="1226" actId="2696"/>
        <pc:sldMkLst>
          <pc:docMk/>
          <pc:sldMk cId="1008869682" sldId="578"/>
        </pc:sldMkLst>
      </pc:sldChg>
      <pc:sldChg chg="del">
        <pc:chgData name="T Coe" userId="0386ae5336835c20" providerId="LiveId" clId="{47B31012-9956-45C1-BBB8-19811C0F8124}" dt="2019-01-29T20:28:15.128" v="657" actId="2696"/>
        <pc:sldMkLst>
          <pc:docMk/>
          <pc:sldMk cId="2702832385" sldId="578"/>
        </pc:sldMkLst>
      </pc:sldChg>
      <pc:sldChg chg="modSp">
        <pc:chgData name="T Coe" userId="0386ae5336835c20" providerId="LiveId" clId="{47B31012-9956-45C1-BBB8-19811C0F8124}" dt="2019-01-29T21:05:02.303" v="1191" actId="1076"/>
        <pc:sldMkLst>
          <pc:docMk/>
          <pc:sldMk cId="267021598" sldId="579"/>
        </pc:sldMkLst>
        <pc:spChg chg="mod">
          <ac:chgData name="T Coe" userId="0386ae5336835c20" providerId="LiveId" clId="{47B31012-9956-45C1-BBB8-19811C0F8124}" dt="2019-01-29T21:05:02.303" v="1191" actId="1076"/>
          <ac:spMkLst>
            <pc:docMk/>
            <pc:sldMk cId="267021598" sldId="579"/>
            <ac:spMk id="2" creationId="{3D9D292B-26CD-495F-8822-337D68B2C823}"/>
          </ac:spMkLst>
        </pc:spChg>
        <pc:spChg chg="mod">
          <ac:chgData name="T Coe" userId="0386ae5336835c20" providerId="LiveId" clId="{47B31012-9956-45C1-BBB8-19811C0F8124}" dt="2019-01-29T20:56:41.318" v="1085" actId="1035"/>
          <ac:spMkLst>
            <pc:docMk/>
            <pc:sldMk cId="267021598" sldId="579"/>
            <ac:spMk id="4" creationId="{51B14E0C-3E42-482A-9812-964A2BB98963}"/>
          </ac:spMkLst>
        </pc:spChg>
      </pc:sldChg>
      <pc:sldChg chg="modSp">
        <pc:chgData name="T Coe" userId="0386ae5336835c20" providerId="LiveId" clId="{47B31012-9956-45C1-BBB8-19811C0F8124}" dt="2019-01-29T21:05:30.469" v="1195" actId="20577"/>
        <pc:sldMkLst>
          <pc:docMk/>
          <pc:sldMk cId="1412834789" sldId="580"/>
        </pc:sldMkLst>
        <pc:spChg chg="mod">
          <ac:chgData name="T Coe" userId="0386ae5336835c20" providerId="LiveId" clId="{47B31012-9956-45C1-BBB8-19811C0F8124}" dt="2019-01-29T21:05:30.469" v="1195" actId="20577"/>
          <ac:spMkLst>
            <pc:docMk/>
            <pc:sldMk cId="1412834789" sldId="580"/>
            <ac:spMk id="2" creationId="{00000000-0000-0000-0000-000000000000}"/>
          </ac:spMkLst>
        </pc:spChg>
      </pc:sldChg>
      <pc:sldChg chg="addSp modSp">
        <pc:chgData name="T Coe" userId="0386ae5336835c20" providerId="LiveId" clId="{47B31012-9956-45C1-BBB8-19811C0F8124}" dt="2019-01-29T21:04:09.119" v="1188" actId="20577"/>
        <pc:sldMkLst>
          <pc:docMk/>
          <pc:sldMk cId="3540271382" sldId="582"/>
        </pc:sldMkLst>
        <pc:spChg chg="add mod">
          <ac:chgData name="T Coe" userId="0386ae5336835c20" providerId="LiveId" clId="{47B31012-9956-45C1-BBB8-19811C0F8124}" dt="2019-01-29T21:04:09.119" v="1188" actId="20577"/>
          <ac:spMkLst>
            <pc:docMk/>
            <pc:sldMk cId="3540271382" sldId="582"/>
            <ac:spMk id="4" creationId="{7C970953-5318-44EF-8435-1F5858131DD3}"/>
          </ac:spMkLst>
        </pc:spChg>
      </pc:sldChg>
      <pc:sldChg chg="modSp">
        <pc:chgData name="T Coe" userId="0386ae5336835c20" providerId="LiveId" clId="{47B31012-9956-45C1-BBB8-19811C0F8124}" dt="2019-01-29T20:44:05.632" v="856" actId="1038"/>
        <pc:sldMkLst>
          <pc:docMk/>
          <pc:sldMk cId="2379925391" sldId="583"/>
        </pc:sldMkLst>
        <pc:spChg chg="mod">
          <ac:chgData name="T Coe" userId="0386ae5336835c20" providerId="LiveId" clId="{47B31012-9956-45C1-BBB8-19811C0F8124}" dt="2019-01-29T20:44:05.632" v="856" actId="1038"/>
          <ac:spMkLst>
            <pc:docMk/>
            <pc:sldMk cId="2379925391" sldId="583"/>
            <ac:spMk id="5" creationId="{CE436490-3D4B-49C1-A2D1-65696052B30A}"/>
          </ac:spMkLst>
        </pc:spChg>
        <pc:picChg chg="mod">
          <ac:chgData name="T Coe" userId="0386ae5336835c20" providerId="LiveId" clId="{47B31012-9956-45C1-BBB8-19811C0F8124}" dt="2019-01-29T20:02:54.089" v="376" actId="1076"/>
          <ac:picMkLst>
            <pc:docMk/>
            <pc:sldMk cId="2379925391" sldId="583"/>
            <ac:picMk id="4" creationId="{EC380364-DDE1-4096-985C-1051DDB871ED}"/>
          </ac:picMkLst>
        </pc:picChg>
      </pc:sldChg>
      <pc:sldChg chg="addSp modSp">
        <pc:chgData name="T Coe" userId="0386ae5336835c20" providerId="LiveId" clId="{47B31012-9956-45C1-BBB8-19811C0F8124}" dt="2019-01-29T21:09:33.456" v="1221" actId="14100"/>
        <pc:sldMkLst>
          <pc:docMk/>
          <pc:sldMk cId="345643203" sldId="584"/>
        </pc:sldMkLst>
        <pc:spChg chg="mod ord">
          <ac:chgData name="T Coe" userId="0386ae5336835c20" providerId="LiveId" clId="{47B31012-9956-45C1-BBB8-19811C0F8124}" dt="2019-01-29T20:14:36.611" v="453" actId="166"/>
          <ac:spMkLst>
            <pc:docMk/>
            <pc:sldMk cId="345643203" sldId="584"/>
            <ac:spMk id="2" creationId="{7EEB9F8B-0096-4C39-AD28-6DD8EFF1B01A}"/>
          </ac:spMkLst>
        </pc:spChg>
        <pc:spChg chg="add mod">
          <ac:chgData name="T Coe" userId="0386ae5336835c20" providerId="LiveId" clId="{47B31012-9956-45C1-BBB8-19811C0F8124}" dt="2019-01-29T20:01:39.848" v="371" actId="2711"/>
          <ac:spMkLst>
            <pc:docMk/>
            <pc:sldMk cId="345643203" sldId="584"/>
            <ac:spMk id="3" creationId="{881A57A4-2255-47A2-86AF-708C36F7809D}"/>
          </ac:spMkLst>
        </pc:spChg>
        <pc:spChg chg="mod">
          <ac:chgData name="T Coe" userId="0386ae5336835c20" providerId="LiveId" clId="{47B31012-9956-45C1-BBB8-19811C0F8124}" dt="2019-01-29T21:09:33.456" v="1221" actId="14100"/>
          <ac:spMkLst>
            <pc:docMk/>
            <pc:sldMk cId="345643203" sldId="584"/>
            <ac:spMk id="9" creationId="{7436CF7C-AA31-4C31-A1CE-E92392E98F25}"/>
          </ac:spMkLst>
        </pc:spChg>
        <pc:picChg chg="mod modCrop">
          <ac:chgData name="T Coe" userId="0386ae5336835c20" providerId="LiveId" clId="{47B31012-9956-45C1-BBB8-19811C0F8124}" dt="2019-01-29T20:15:09.158" v="462" actId="1035"/>
          <ac:picMkLst>
            <pc:docMk/>
            <pc:sldMk cId="345643203" sldId="584"/>
            <ac:picMk id="8" creationId="{7B095018-835B-4F94-8B49-3C16C69E2A2B}"/>
          </ac:picMkLst>
        </pc:picChg>
      </pc:sldChg>
      <pc:sldChg chg="addSp delSp modSp ord">
        <pc:chgData name="T Coe" userId="0386ae5336835c20" providerId="LiveId" clId="{47B31012-9956-45C1-BBB8-19811C0F8124}" dt="2019-01-29T20:36:35.299" v="769"/>
        <pc:sldMkLst>
          <pc:docMk/>
          <pc:sldMk cId="3073768369" sldId="585"/>
        </pc:sldMkLst>
        <pc:spChg chg="mod">
          <ac:chgData name="T Coe" userId="0386ae5336835c20" providerId="LiveId" clId="{47B31012-9956-45C1-BBB8-19811C0F8124}" dt="2019-01-29T19:52:20.508" v="322" actId="20577"/>
          <ac:spMkLst>
            <pc:docMk/>
            <pc:sldMk cId="3073768369" sldId="585"/>
            <ac:spMk id="2" creationId="{26F1FFB9-9F72-419D-8DB4-7914DFD41A20}"/>
          </ac:spMkLst>
        </pc:spChg>
        <pc:spChg chg="add del mod">
          <ac:chgData name="T Coe" userId="0386ae5336835c20" providerId="LiveId" clId="{47B31012-9956-45C1-BBB8-19811C0F8124}" dt="2019-01-29T20:36:15.792" v="767" actId="478"/>
          <ac:spMkLst>
            <pc:docMk/>
            <pc:sldMk cId="3073768369" sldId="585"/>
            <ac:spMk id="7" creationId="{D2B9C5C5-91EF-4777-A8CA-8D9BC2A07B9F}"/>
          </ac:spMkLst>
        </pc:spChg>
        <pc:picChg chg="add mod modCrop">
          <ac:chgData name="T Coe" userId="0386ae5336835c20" providerId="LiveId" clId="{47B31012-9956-45C1-BBB8-19811C0F8124}" dt="2019-01-29T20:36:20.794" v="768" actId="1076"/>
          <ac:picMkLst>
            <pc:docMk/>
            <pc:sldMk cId="3073768369" sldId="585"/>
            <ac:picMk id="4" creationId="{989E7869-75F3-4DF0-BC50-280A9D4F70BF}"/>
          </ac:picMkLst>
        </pc:picChg>
        <pc:picChg chg="del mod">
          <ac:chgData name="T Coe" userId="0386ae5336835c20" providerId="LiveId" clId="{47B31012-9956-45C1-BBB8-19811C0F8124}" dt="2019-01-29T20:36:13.162" v="766" actId="478"/>
          <ac:picMkLst>
            <pc:docMk/>
            <pc:sldMk cId="3073768369" sldId="585"/>
            <ac:picMk id="5" creationId="{947D4838-B8FB-42BB-B790-6196CAE816F9}"/>
          </ac:picMkLst>
        </pc:picChg>
      </pc:sldChg>
      <pc:sldChg chg="modSp ord">
        <pc:chgData name="T Coe" userId="0386ae5336835c20" providerId="LiveId" clId="{47B31012-9956-45C1-BBB8-19811C0F8124}" dt="2019-01-29T20:36:59.007" v="772" actId="1076"/>
        <pc:sldMkLst>
          <pc:docMk/>
          <pc:sldMk cId="3911473609" sldId="587"/>
        </pc:sldMkLst>
        <pc:spChg chg="mod">
          <ac:chgData name="T Coe" userId="0386ae5336835c20" providerId="LiveId" clId="{47B31012-9956-45C1-BBB8-19811C0F8124}" dt="2019-01-29T20:36:59.007" v="772" actId="1076"/>
          <ac:spMkLst>
            <pc:docMk/>
            <pc:sldMk cId="3911473609" sldId="587"/>
            <ac:spMk id="6" creationId="{D27A5B51-590D-4E2B-A6BC-8B1EF8ABD58E}"/>
          </ac:spMkLst>
        </pc:spChg>
      </pc:sldChg>
      <pc:sldChg chg="modSp">
        <pc:chgData name="T Coe" userId="0386ae5336835c20" providerId="LiveId" clId="{47B31012-9956-45C1-BBB8-19811C0F8124}" dt="2019-01-29T20:13:54.617" v="449" actId="5793"/>
        <pc:sldMkLst>
          <pc:docMk/>
          <pc:sldMk cId="1169709337" sldId="589"/>
        </pc:sldMkLst>
        <pc:spChg chg="mod">
          <ac:chgData name="T Coe" userId="0386ae5336835c20" providerId="LiveId" clId="{47B31012-9956-45C1-BBB8-19811C0F8124}" dt="2019-01-29T20:13:54.617" v="449" actId="5793"/>
          <ac:spMkLst>
            <pc:docMk/>
            <pc:sldMk cId="1169709337" sldId="589"/>
            <ac:spMk id="3" creationId="{6CEFAD21-BB11-4A35-AE01-CB3593B053EB}"/>
          </ac:spMkLst>
        </pc:spChg>
      </pc:sldChg>
      <pc:sldChg chg="modSp">
        <pc:chgData name="T Coe" userId="0386ae5336835c20" providerId="LiveId" clId="{47B31012-9956-45C1-BBB8-19811C0F8124}" dt="2019-01-29T20:52:22.918" v="997" actId="1035"/>
        <pc:sldMkLst>
          <pc:docMk/>
          <pc:sldMk cId="2593067960" sldId="594"/>
        </pc:sldMkLst>
        <pc:spChg chg="mod">
          <ac:chgData name="T Coe" userId="0386ae5336835c20" providerId="LiveId" clId="{47B31012-9956-45C1-BBB8-19811C0F8124}" dt="2019-01-29T20:52:22.918" v="997" actId="1035"/>
          <ac:spMkLst>
            <pc:docMk/>
            <pc:sldMk cId="2593067960" sldId="594"/>
            <ac:spMk id="4" creationId="{B09AF18E-6014-49DF-BEC7-98F87E2084F0}"/>
          </ac:spMkLst>
        </pc:spChg>
      </pc:sldChg>
      <pc:sldChg chg="addSp delSp">
        <pc:chgData name="T Coe" userId="0386ae5336835c20" providerId="LiveId" clId="{47B31012-9956-45C1-BBB8-19811C0F8124}" dt="2019-01-29T20:54:06.307" v="1013" actId="478"/>
        <pc:sldMkLst>
          <pc:docMk/>
          <pc:sldMk cId="3195506292" sldId="595"/>
        </pc:sldMkLst>
        <pc:spChg chg="del">
          <ac:chgData name="T Coe" userId="0386ae5336835c20" providerId="LiveId" clId="{47B31012-9956-45C1-BBB8-19811C0F8124}" dt="2019-01-29T20:54:06.307" v="1013" actId="478"/>
          <ac:spMkLst>
            <pc:docMk/>
            <pc:sldMk cId="3195506292" sldId="595"/>
            <ac:spMk id="5" creationId="{21C7F395-AA53-40F8-A516-5C86B1DF8695}"/>
          </ac:spMkLst>
        </pc:spChg>
        <pc:spChg chg="add">
          <ac:chgData name="T Coe" userId="0386ae5336835c20" providerId="LiveId" clId="{47B31012-9956-45C1-BBB8-19811C0F8124}" dt="2019-01-29T20:54:04.161" v="1012"/>
          <ac:spMkLst>
            <pc:docMk/>
            <pc:sldMk cId="3195506292" sldId="595"/>
            <ac:spMk id="6" creationId="{6BD476D2-4270-4485-9674-3A2EC18B963D}"/>
          </ac:spMkLst>
        </pc:spChg>
      </pc:sldChg>
      <pc:sldChg chg="addSp delSp modSp">
        <pc:chgData name="T Coe" userId="0386ae5336835c20" providerId="LiveId" clId="{47B31012-9956-45C1-BBB8-19811C0F8124}" dt="2019-01-29T19:46:26.844" v="285"/>
        <pc:sldMkLst>
          <pc:docMk/>
          <pc:sldMk cId="2180150243" sldId="597"/>
        </pc:sldMkLst>
        <pc:spChg chg="mod">
          <ac:chgData name="T Coe" userId="0386ae5336835c20" providerId="LiveId" clId="{47B31012-9956-45C1-BBB8-19811C0F8124}" dt="2019-01-29T19:46:12.628" v="283" actId="20577"/>
          <ac:spMkLst>
            <pc:docMk/>
            <pc:sldMk cId="2180150243" sldId="597"/>
            <ac:spMk id="2" creationId="{248F8683-CB93-4642-ACCC-F18214DE0B18}"/>
          </ac:spMkLst>
        </pc:spChg>
        <pc:picChg chg="add">
          <ac:chgData name="T Coe" userId="0386ae5336835c20" providerId="LiveId" clId="{47B31012-9956-45C1-BBB8-19811C0F8124}" dt="2019-01-29T19:46:26.844" v="285"/>
          <ac:picMkLst>
            <pc:docMk/>
            <pc:sldMk cId="2180150243" sldId="597"/>
            <ac:picMk id="5" creationId="{CBDBA3D9-A019-46BD-820F-BF837A5198DE}"/>
          </ac:picMkLst>
        </pc:picChg>
        <pc:picChg chg="del">
          <ac:chgData name="T Coe" userId="0386ae5336835c20" providerId="LiveId" clId="{47B31012-9956-45C1-BBB8-19811C0F8124}" dt="2019-01-29T19:46:23.545" v="284" actId="478"/>
          <ac:picMkLst>
            <pc:docMk/>
            <pc:sldMk cId="2180150243" sldId="597"/>
            <ac:picMk id="6" creationId="{AC9618B5-2C9E-4301-B333-622FDA83E167}"/>
          </ac:picMkLst>
        </pc:picChg>
      </pc:sldChg>
      <pc:sldChg chg="del">
        <pc:chgData name="T Coe" userId="0386ae5336835c20" providerId="LiveId" clId="{47B31012-9956-45C1-BBB8-19811C0F8124}" dt="2019-01-29T19:46:51.729" v="287" actId="2696"/>
        <pc:sldMkLst>
          <pc:docMk/>
          <pc:sldMk cId="2483727692" sldId="598"/>
        </pc:sldMkLst>
      </pc:sldChg>
      <pc:sldChg chg="add del">
        <pc:chgData name="T Coe" userId="0386ae5336835c20" providerId="LiveId" clId="{47B31012-9956-45C1-BBB8-19811C0F8124}" dt="2019-01-29T21:18:14.387" v="1227" actId="2696"/>
        <pc:sldMkLst>
          <pc:docMk/>
          <pc:sldMk cId="3505089268" sldId="598"/>
        </pc:sldMkLst>
      </pc:sldChg>
      <pc:sldChg chg="addSp delSp modSp">
        <pc:chgData name="T Coe" userId="0386ae5336835c20" providerId="LiveId" clId="{47B31012-9956-45C1-BBB8-19811C0F8124}" dt="2019-01-29T20:45:47.832" v="885" actId="1035"/>
        <pc:sldMkLst>
          <pc:docMk/>
          <pc:sldMk cId="2321735609" sldId="599"/>
        </pc:sldMkLst>
        <pc:spChg chg="mod">
          <ac:chgData name="T Coe" userId="0386ae5336835c20" providerId="LiveId" clId="{47B31012-9956-45C1-BBB8-19811C0F8124}" dt="2019-01-29T20:45:47.832" v="885" actId="1035"/>
          <ac:spMkLst>
            <pc:docMk/>
            <pc:sldMk cId="2321735609" sldId="599"/>
            <ac:spMk id="2" creationId="{00000000-0000-0000-0000-000000000000}"/>
          </ac:spMkLst>
        </pc:spChg>
        <pc:spChg chg="add del mod">
          <ac:chgData name="T Coe" userId="0386ae5336835c20" providerId="LiveId" clId="{47B31012-9956-45C1-BBB8-19811C0F8124}" dt="2019-01-29T20:16:19.915" v="471" actId="478"/>
          <ac:spMkLst>
            <pc:docMk/>
            <pc:sldMk cId="2321735609" sldId="599"/>
            <ac:spMk id="4" creationId="{0DAEBFEE-00BC-48BE-A402-8E8136375079}"/>
          </ac:spMkLst>
        </pc:spChg>
        <pc:spChg chg="add">
          <ac:chgData name="T Coe" userId="0386ae5336835c20" providerId="LiveId" clId="{47B31012-9956-45C1-BBB8-19811C0F8124}" dt="2019-01-29T20:16:17.612" v="470"/>
          <ac:spMkLst>
            <pc:docMk/>
            <pc:sldMk cId="2321735609" sldId="599"/>
            <ac:spMk id="7" creationId="{A46114A5-289A-4F61-8DCD-0FFE44FF4CF5}"/>
          </ac:spMkLst>
        </pc:spChg>
        <pc:spChg chg="del">
          <ac:chgData name="T Coe" userId="0386ae5336835c20" providerId="LiveId" clId="{47B31012-9956-45C1-BBB8-19811C0F8124}" dt="2019-01-29T20:16:17.435" v="469" actId="478"/>
          <ac:spMkLst>
            <pc:docMk/>
            <pc:sldMk cId="2321735609" sldId="599"/>
            <ac:spMk id="9" creationId="{00000000-0000-0000-0000-000000000000}"/>
          </ac:spMkLst>
        </pc:spChg>
        <pc:spChg chg="mod">
          <ac:chgData name="T Coe" userId="0386ae5336835c20" providerId="LiveId" clId="{47B31012-9956-45C1-BBB8-19811C0F8124}" dt="2019-01-29T20:16:29.619" v="473" actId="1076"/>
          <ac:spMkLst>
            <pc:docMk/>
            <pc:sldMk cId="2321735609" sldId="599"/>
            <ac:spMk id="10" creationId="{00000000-0000-0000-0000-000000000000}"/>
          </ac:spMkLst>
        </pc:spChg>
      </pc:sldChg>
      <pc:sldChg chg="add del">
        <pc:chgData name="T Coe" userId="0386ae5336835c20" providerId="LiveId" clId="{47B31012-9956-45C1-BBB8-19811C0F8124}" dt="2019-01-29T21:18:14.394" v="1228" actId="2696"/>
        <pc:sldMkLst>
          <pc:docMk/>
          <pc:sldMk cId="1357803183" sldId="601"/>
        </pc:sldMkLst>
      </pc:sldChg>
      <pc:sldChg chg="del">
        <pc:chgData name="T Coe" userId="0386ae5336835c20" providerId="LiveId" clId="{47B31012-9956-45C1-BBB8-19811C0F8124}" dt="2019-01-29T19:46:51.733" v="288" actId="2696"/>
        <pc:sldMkLst>
          <pc:docMk/>
          <pc:sldMk cId="3304579054" sldId="601"/>
        </pc:sldMkLst>
      </pc:sldChg>
      <pc:sldChg chg="add del">
        <pc:chgData name="T Coe" userId="0386ae5336835c20" providerId="LiveId" clId="{47B31012-9956-45C1-BBB8-19811C0F8124}" dt="2019-01-29T21:18:14.454" v="1229" actId="2696"/>
        <pc:sldMkLst>
          <pc:docMk/>
          <pc:sldMk cId="2097379558" sldId="602"/>
        </pc:sldMkLst>
      </pc:sldChg>
      <pc:sldChg chg="del">
        <pc:chgData name="T Coe" userId="0386ae5336835c20" providerId="LiveId" clId="{47B31012-9956-45C1-BBB8-19811C0F8124}" dt="2019-01-29T19:46:51.717" v="286" actId="2696"/>
        <pc:sldMkLst>
          <pc:docMk/>
          <pc:sldMk cId="3612594892" sldId="602"/>
        </pc:sldMkLst>
      </pc:sldChg>
      <pc:sldChg chg="addSp delSp modSp">
        <pc:chgData name="T Coe" userId="0386ae5336835c20" providerId="LiveId" clId="{47B31012-9956-45C1-BBB8-19811C0F8124}" dt="2019-01-29T21:08:09.703" v="1215" actId="20577"/>
        <pc:sldMkLst>
          <pc:docMk/>
          <pc:sldMk cId="2734239619" sldId="603"/>
        </pc:sldMkLst>
        <pc:spChg chg="del mod">
          <ac:chgData name="T Coe" userId="0386ae5336835c20" providerId="LiveId" clId="{47B31012-9956-45C1-BBB8-19811C0F8124}" dt="2019-01-29T21:07:15.893" v="1206" actId="478"/>
          <ac:spMkLst>
            <pc:docMk/>
            <pc:sldMk cId="2734239619" sldId="603"/>
            <ac:spMk id="4" creationId="{9FFE5271-4B52-4720-9C95-8E71F7A99A88}"/>
          </ac:spMkLst>
        </pc:spChg>
        <pc:spChg chg="add mod">
          <ac:chgData name="T Coe" userId="0386ae5336835c20" providerId="LiveId" clId="{47B31012-9956-45C1-BBB8-19811C0F8124}" dt="2019-01-29T21:08:09.703" v="1215" actId="20577"/>
          <ac:spMkLst>
            <pc:docMk/>
            <pc:sldMk cId="2734239619" sldId="603"/>
            <ac:spMk id="5" creationId="{4FD17925-8505-488C-A741-A80C408B0D4D}"/>
          </ac:spMkLst>
        </pc:spChg>
      </pc:sldChg>
      <pc:sldChg chg="modSp">
        <pc:chgData name="T Coe" userId="0386ae5336835c20" providerId="LiveId" clId="{47B31012-9956-45C1-BBB8-19811C0F8124}" dt="2019-01-29T20:54:36.293" v="1020" actId="1076"/>
        <pc:sldMkLst>
          <pc:docMk/>
          <pc:sldMk cId="2277136581" sldId="604"/>
        </pc:sldMkLst>
        <pc:spChg chg="mod">
          <ac:chgData name="T Coe" userId="0386ae5336835c20" providerId="LiveId" clId="{47B31012-9956-45C1-BBB8-19811C0F8124}" dt="2019-01-29T20:54:36.293" v="1020" actId="1076"/>
          <ac:spMkLst>
            <pc:docMk/>
            <pc:sldMk cId="2277136581" sldId="604"/>
            <ac:spMk id="4" creationId="{B50C6E64-F698-4B8E-A993-B9C64727EB89}"/>
          </ac:spMkLst>
        </pc:spChg>
        <pc:picChg chg="mod modCrop">
          <ac:chgData name="T Coe" userId="0386ae5336835c20" providerId="LiveId" clId="{47B31012-9956-45C1-BBB8-19811C0F8124}" dt="2019-01-29T20:31:14.365" v="667" actId="14100"/>
          <ac:picMkLst>
            <pc:docMk/>
            <pc:sldMk cId="2277136581" sldId="604"/>
            <ac:picMk id="5" creationId="{D45FB717-D3E2-46DB-B6C4-3D93BD148687}"/>
          </ac:picMkLst>
        </pc:picChg>
      </pc:sldChg>
      <pc:sldChg chg="modSp">
        <pc:chgData name="T Coe" userId="0386ae5336835c20" providerId="LiveId" clId="{47B31012-9956-45C1-BBB8-19811C0F8124}" dt="2019-01-29T20:59:04.085" v="1131" actId="313"/>
        <pc:sldMkLst>
          <pc:docMk/>
          <pc:sldMk cId="2787279481" sldId="605"/>
        </pc:sldMkLst>
        <pc:spChg chg="mod">
          <ac:chgData name="T Coe" userId="0386ae5336835c20" providerId="LiveId" clId="{47B31012-9956-45C1-BBB8-19811C0F8124}" dt="2019-01-29T20:59:04.085" v="1131" actId="313"/>
          <ac:spMkLst>
            <pc:docMk/>
            <pc:sldMk cId="2787279481" sldId="605"/>
            <ac:spMk id="3" creationId="{7AC0E38C-D691-436C-9F02-DFE303E180FA}"/>
          </ac:spMkLst>
        </pc:spChg>
        <pc:spChg chg="mod">
          <ac:chgData name="T Coe" userId="0386ae5336835c20" providerId="LiveId" clId="{47B31012-9956-45C1-BBB8-19811C0F8124}" dt="2019-01-29T20:58:54.452" v="1126" actId="20577"/>
          <ac:spMkLst>
            <pc:docMk/>
            <pc:sldMk cId="2787279481" sldId="605"/>
            <ac:spMk id="5" creationId="{4C3AC0AD-DC48-4D71-B566-EAEA15F3476A}"/>
          </ac:spMkLst>
        </pc:spChg>
        <pc:picChg chg="mod">
          <ac:chgData name="T Coe" userId="0386ae5336835c20" providerId="LiveId" clId="{47B31012-9956-45C1-BBB8-19811C0F8124}" dt="2019-01-29T20:33:06.107" v="679" actId="14100"/>
          <ac:picMkLst>
            <pc:docMk/>
            <pc:sldMk cId="2787279481" sldId="605"/>
            <ac:picMk id="4" creationId="{3C6EB1DE-C95E-44CF-A1F6-7FE5B62C3D24}"/>
          </ac:picMkLst>
        </pc:picChg>
      </pc:sldChg>
      <pc:sldChg chg="del">
        <pc:chgData name="T Coe" userId="0386ae5336835c20" providerId="LiveId" clId="{47B31012-9956-45C1-BBB8-19811C0F8124}" dt="2019-01-29T20:35:09.863" v="763" actId="2696"/>
        <pc:sldMkLst>
          <pc:docMk/>
          <pc:sldMk cId="4022121504" sldId="606"/>
        </pc:sldMkLst>
      </pc:sldChg>
      <pc:sldChg chg="addSp modSp">
        <pc:chgData name="T Coe" userId="0386ae5336835c20" providerId="LiveId" clId="{47B31012-9956-45C1-BBB8-19811C0F8124}" dt="2019-01-29T21:04:13.872" v="1189"/>
        <pc:sldMkLst>
          <pc:docMk/>
          <pc:sldMk cId="3591547769" sldId="608"/>
        </pc:sldMkLst>
        <pc:spChg chg="mod">
          <ac:chgData name="T Coe" userId="0386ae5336835c20" providerId="LiveId" clId="{47B31012-9956-45C1-BBB8-19811C0F8124}" dt="2019-01-29T21:03:44.900" v="1179" actId="207"/>
          <ac:spMkLst>
            <pc:docMk/>
            <pc:sldMk cId="3591547769" sldId="608"/>
            <ac:spMk id="3" creationId="{21099C66-057B-4D3D-B7C9-3CC11892B479}"/>
          </ac:spMkLst>
        </pc:spChg>
        <pc:spChg chg="add">
          <ac:chgData name="T Coe" userId="0386ae5336835c20" providerId="LiveId" clId="{47B31012-9956-45C1-BBB8-19811C0F8124}" dt="2019-01-29T21:04:13.872" v="1189"/>
          <ac:spMkLst>
            <pc:docMk/>
            <pc:sldMk cId="3591547769" sldId="608"/>
            <ac:spMk id="4" creationId="{F0CBB413-D5CB-4986-9472-F2D84D8DA04F}"/>
          </ac:spMkLst>
        </pc:spChg>
      </pc:sldChg>
      <pc:sldChg chg="addSp delSp modSp">
        <pc:chgData name="T Coe" userId="0386ae5336835c20" providerId="LiveId" clId="{47B31012-9956-45C1-BBB8-19811C0F8124}" dt="2019-01-29T19:48:58.683" v="300" actId="1076"/>
        <pc:sldMkLst>
          <pc:docMk/>
          <pc:sldMk cId="684079442" sldId="609"/>
        </pc:sldMkLst>
        <pc:spChg chg="mod">
          <ac:chgData name="T Coe" userId="0386ae5336835c20" providerId="LiveId" clId="{47B31012-9956-45C1-BBB8-19811C0F8124}" dt="2019-01-29T19:48:34.318" v="297" actId="20577"/>
          <ac:spMkLst>
            <pc:docMk/>
            <pc:sldMk cId="684079442" sldId="609"/>
            <ac:spMk id="2" creationId="{248F8683-CB93-4642-ACCC-F18214DE0B18}"/>
          </ac:spMkLst>
        </pc:spChg>
        <pc:spChg chg="mod">
          <ac:chgData name="T Coe" userId="0386ae5336835c20" providerId="LiveId" clId="{47B31012-9956-45C1-BBB8-19811C0F8124}" dt="2019-01-29T19:48:58.683" v="300" actId="1076"/>
          <ac:spMkLst>
            <pc:docMk/>
            <pc:sldMk cId="684079442" sldId="609"/>
            <ac:spMk id="3" creationId="{09E82A80-08E3-42DA-B91A-DE932816DCAB}"/>
          </ac:spMkLst>
        </pc:spChg>
        <pc:picChg chg="del">
          <ac:chgData name="T Coe" userId="0386ae5336835c20" providerId="LiveId" clId="{47B31012-9956-45C1-BBB8-19811C0F8124}" dt="2019-01-29T19:48:36.619" v="298" actId="478"/>
          <ac:picMkLst>
            <pc:docMk/>
            <pc:sldMk cId="684079442" sldId="609"/>
            <ac:picMk id="5" creationId="{9B1484B5-2B1D-4076-A846-1AEA6C224100}"/>
          </ac:picMkLst>
        </pc:picChg>
        <pc:picChg chg="add">
          <ac:chgData name="T Coe" userId="0386ae5336835c20" providerId="LiveId" clId="{47B31012-9956-45C1-BBB8-19811C0F8124}" dt="2019-01-29T19:48:39.970" v="299"/>
          <ac:picMkLst>
            <pc:docMk/>
            <pc:sldMk cId="684079442" sldId="609"/>
            <ac:picMk id="6" creationId="{EB02319E-B82D-402B-87A4-A0480DF9C7A9}"/>
          </ac:picMkLst>
        </pc:picChg>
      </pc:sldChg>
      <pc:sldChg chg="modSp del">
        <pc:chgData name="T Coe" userId="0386ae5336835c20" providerId="LiveId" clId="{47B31012-9956-45C1-BBB8-19811C0F8124}" dt="2019-01-29T20:07:14.733" v="418" actId="2696"/>
        <pc:sldMkLst>
          <pc:docMk/>
          <pc:sldMk cId="1403186650" sldId="610"/>
        </pc:sldMkLst>
        <pc:spChg chg="mod">
          <ac:chgData name="T Coe" userId="0386ae5336835c20" providerId="LiveId" clId="{47B31012-9956-45C1-BBB8-19811C0F8124}" dt="2019-01-29T20:04:22.216" v="396" actId="1076"/>
          <ac:spMkLst>
            <pc:docMk/>
            <pc:sldMk cId="1403186650" sldId="610"/>
            <ac:spMk id="9" creationId="{00000000-0000-0000-0000-000000000000}"/>
          </ac:spMkLst>
        </pc:spChg>
      </pc:sldChg>
      <pc:sldChg chg="modSp add">
        <pc:chgData name="T Coe" userId="0386ae5336835c20" providerId="LiveId" clId="{47B31012-9956-45C1-BBB8-19811C0F8124}" dt="2019-01-29T19:43:02.837" v="262" actId="122"/>
        <pc:sldMkLst>
          <pc:docMk/>
          <pc:sldMk cId="119311552" sldId="611"/>
        </pc:sldMkLst>
        <pc:spChg chg="mod">
          <ac:chgData name="T Coe" userId="0386ae5336835c20" providerId="LiveId" clId="{47B31012-9956-45C1-BBB8-19811C0F8124}" dt="2019-01-29T19:43:02.837" v="262" actId="122"/>
          <ac:spMkLst>
            <pc:docMk/>
            <pc:sldMk cId="119311552" sldId="611"/>
            <ac:spMk id="3" creationId="{ABA544CF-6540-4D66-91B0-33608FD70668}"/>
          </ac:spMkLst>
        </pc:spChg>
      </pc:sldChg>
      <pc:sldChg chg="add ord">
        <pc:chgData name="T Coe" userId="0386ae5336835c20" providerId="LiveId" clId="{47B31012-9956-45C1-BBB8-19811C0F8124}" dt="2019-01-29T20:28:20.300" v="658"/>
        <pc:sldMkLst>
          <pc:docMk/>
          <pc:sldMk cId="2442662518" sldId="612"/>
        </pc:sldMkLst>
      </pc:sldChg>
      <pc:sldChg chg="addSp delSp modSp add">
        <pc:chgData name="T Coe" userId="0386ae5336835c20" providerId="LiveId" clId="{47B31012-9956-45C1-BBB8-19811C0F8124}" dt="2019-01-29T21:08:52.295" v="1217" actId="2711"/>
        <pc:sldMkLst>
          <pc:docMk/>
          <pc:sldMk cId="4125762322" sldId="613"/>
        </pc:sldMkLst>
        <pc:spChg chg="del mod">
          <ac:chgData name="T Coe" userId="0386ae5336835c20" providerId="LiveId" clId="{47B31012-9956-45C1-BBB8-19811C0F8124}" dt="2019-01-29T20:08:06.136" v="425" actId="478"/>
          <ac:spMkLst>
            <pc:docMk/>
            <pc:sldMk cId="4125762322" sldId="613"/>
            <ac:spMk id="5" creationId="{00000000-0000-0000-0000-000000000000}"/>
          </ac:spMkLst>
        </pc:spChg>
        <pc:spChg chg="add del">
          <ac:chgData name="T Coe" userId="0386ae5336835c20" providerId="LiveId" clId="{47B31012-9956-45C1-BBB8-19811C0F8124}" dt="2019-01-29T20:40:55.726" v="816" actId="478"/>
          <ac:spMkLst>
            <pc:docMk/>
            <pc:sldMk cId="4125762322" sldId="613"/>
            <ac:spMk id="6" creationId="{33AC1DC1-96AE-41FD-A7CD-2981A72367E1}"/>
          </ac:spMkLst>
        </pc:spChg>
        <pc:spChg chg="add mod">
          <ac:chgData name="T Coe" userId="0386ae5336835c20" providerId="LiveId" clId="{47B31012-9956-45C1-BBB8-19811C0F8124}" dt="2019-01-29T21:08:52.295" v="1217" actId="2711"/>
          <ac:spMkLst>
            <pc:docMk/>
            <pc:sldMk cId="4125762322" sldId="613"/>
            <ac:spMk id="7" creationId="{E1A472A8-B693-4A83-87F4-F5ABE7CF3A93}"/>
          </ac:spMkLst>
        </pc:spChg>
        <pc:spChg chg="mod">
          <ac:chgData name="T Coe" userId="0386ae5336835c20" providerId="LiveId" clId="{47B31012-9956-45C1-BBB8-19811C0F8124}" dt="2019-01-29T20:07:21.101" v="419" actId="13926"/>
          <ac:spMkLst>
            <pc:docMk/>
            <pc:sldMk cId="4125762322" sldId="613"/>
            <ac:spMk id="10" creationId="{00000000-0000-0000-0000-000000000000}"/>
          </ac:spMkLst>
        </pc:spChg>
      </pc:sldChg>
      <pc:sldChg chg="addSp delSp modSp add">
        <pc:chgData name="T Coe" userId="0386ae5336835c20" providerId="LiveId" clId="{47B31012-9956-45C1-BBB8-19811C0F8124}" dt="2019-01-29T20:51:17.965" v="988"/>
        <pc:sldMkLst>
          <pc:docMk/>
          <pc:sldMk cId="3959889886" sldId="614"/>
        </pc:sldMkLst>
        <pc:spChg chg="del">
          <ac:chgData name="T Coe" userId="0386ae5336835c20" providerId="LiveId" clId="{47B31012-9956-45C1-BBB8-19811C0F8124}" dt="2019-01-29T20:42:36.585" v="831" actId="478"/>
          <ac:spMkLst>
            <pc:docMk/>
            <pc:sldMk cId="3959889886" sldId="614"/>
            <ac:spMk id="2" creationId="{00000000-0000-0000-0000-000000000000}"/>
          </ac:spMkLst>
        </pc:spChg>
        <pc:spChg chg="add del">
          <ac:chgData name="T Coe" userId="0386ae5336835c20" providerId="LiveId" clId="{47B31012-9956-45C1-BBB8-19811C0F8124}" dt="2019-01-29T20:51:17.574" v="987" actId="478"/>
          <ac:spMkLst>
            <pc:docMk/>
            <pc:sldMk cId="3959889886" sldId="614"/>
            <ac:spMk id="5" creationId="{4F80ED97-065A-415C-B40A-40305B958ED2}"/>
          </ac:spMkLst>
        </pc:spChg>
        <pc:spChg chg="add">
          <ac:chgData name="T Coe" userId="0386ae5336835c20" providerId="LiveId" clId="{47B31012-9956-45C1-BBB8-19811C0F8124}" dt="2019-01-29T20:51:17.965" v="988"/>
          <ac:spMkLst>
            <pc:docMk/>
            <pc:sldMk cId="3959889886" sldId="614"/>
            <ac:spMk id="6" creationId="{1CEBE96B-5798-4B92-AE6B-89530087C2F1}"/>
          </ac:spMkLst>
        </pc:spChg>
        <pc:spChg chg="mod">
          <ac:chgData name="T Coe" userId="0386ae5336835c20" providerId="LiveId" clId="{47B31012-9956-45C1-BBB8-19811C0F8124}" dt="2019-01-29T20:11:18.661" v="442" actId="13926"/>
          <ac:spMkLst>
            <pc:docMk/>
            <pc:sldMk cId="3959889886" sldId="614"/>
            <ac:spMk id="10" creationId="{00000000-0000-0000-0000-000000000000}"/>
          </ac:spMkLst>
        </pc:spChg>
      </pc:sldChg>
      <pc:sldChg chg="addSp delSp modSp add">
        <pc:chgData name="T Coe" userId="0386ae5336835c20" providerId="LiveId" clId="{47B31012-9956-45C1-BBB8-19811C0F8124}" dt="2019-01-29T20:45:27.411" v="877" actId="478"/>
        <pc:sldMkLst>
          <pc:docMk/>
          <pc:sldMk cId="1290499308" sldId="615"/>
        </pc:sldMkLst>
        <pc:spChg chg="del">
          <ac:chgData name="T Coe" userId="0386ae5336835c20" providerId="LiveId" clId="{47B31012-9956-45C1-BBB8-19811C0F8124}" dt="2019-01-29T20:45:27.411" v="877" actId="478"/>
          <ac:spMkLst>
            <pc:docMk/>
            <pc:sldMk cId="1290499308" sldId="615"/>
            <ac:spMk id="2" creationId="{00000000-0000-0000-0000-000000000000}"/>
          </ac:spMkLst>
        </pc:spChg>
        <pc:spChg chg="add">
          <ac:chgData name="T Coe" userId="0386ae5336835c20" providerId="LiveId" clId="{47B31012-9956-45C1-BBB8-19811C0F8124}" dt="2019-01-29T20:45:25.671" v="876"/>
          <ac:spMkLst>
            <pc:docMk/>
            <pc:sldMk cId="1290499308" sldId="615"/>
            <ac:spMk id="5" creationId="{57BD91A9-28B1-4868-9A06-98499B9EF8F6}"/>
          </ac:spMkLst>
        </pc:spChg>
        <pc:spChg chg="mod">
          <ac:chgData name="T Coe" userId="0386ae5336835c20" providerId="LiveId" clId="{47B31012-9956-45C1-BBB8-19811C0F8124}" dt="2019-01-29T20:16:06.089" v="468" actId="13926"/>
          <ac:spMkLst>
            <pc:docMk/>
            <pc:sldMk cId="1290499308" sldId="615"/>
            <ac:spMk id="10" creationId="{00000000-0000-0000-0000-000000000000}"/>
          </ac:spMkLst>
        </pc:spChg>
      </pc:sldChg>
      <pc:sldChg chg="modSp add del">
        <pc:chgData name="T Coe" userId="0386ae5336835c20" providerId="LiveId" clId="{47B31012-9956-45C1-BBB8-19811C0F8124}" dt="2019-01-29T20:16:00.077" v="466" actId="2696"/>
        <pc:sldMkLst>
          <pc:docMk/>
          <pc:sldMk cId="3302592976" sldId="615"/>
        </pc:sldMkLst>
        <pc:spChg chg="mod">
          <ac:chgData name="T Coe" userId="0386ae5336835c20" providerId="LiveId" clId="{47B31012-9956-45C1-BBB8-19811C0F8124}" dt="2019-01-29T20:12:34.777" v="448" actId="13926"/>
          <ac:spMkLst>
            <pc:docMk/>
            <pc:sldMk cId="3302592976" sldId="615"/>
            <ac:spMk id="10" creationId="{00000000-0000-0000-0000-000000000000}"/>
          </ac:spMkLst>
        </pc:spChg>
      </pc:sldChg>
      <pc:sldChg chg="addSp delSp modSp add">
        <pc:chgData name="T Coe" userId="0386ae5336835c20" providerId="LiveId" clId="{47B31012-9956-45C1-BBB8-19811C0F8124}" dt="2019-01-29T20:47:16.027" v="903" actId="478"/>
        <pc:sldMkLst>
          <pc:docMk/>
          <pc:sldMk cId="479031477" sldId="616"/>
        </pc:sldMkLst>
        <pc:spChg chg="mod">
          <ac:chgData name="T Coe" userId="0386ae5336835c20" providerId="LiveId" clId="{47B31012-9956-45C1-BBB8-19811C0F8124}" dt="2019-01-29T20:17:50.554" v="482" actId="13926"/>
          <ac:spMkLst>
            <pc:docMk/>
            <pc:sldMk cId="479031477" sldId="616"/>
            <ac:spMk id="3" creationId="{3A819F8B-6689-419A-904D-684418C8A977}"/>
          </ac:spMkLst>
        </pc:spChg>
        <pc:spChg chg="del">
          <ac:chgData name="T Coe" userId="0386ae5336835c20" providerId="LiveId" clId="{47B31012-9956-45C1-BBB8-19811C0F8124}" dt="2019-01-29T20:47:16.027" v="903" actId="478"/>
          <ac:spMkLst>
            <pc:docMk/>
            <pc:sldMk cId="479031477" sldId="616"/>
            <ac:spMk id="4" creationId="{839127F2-675D-4FFC-A3D0-9B916D956216}"/>
          </ac:spMkLst>
        </pc:spChg>
        <pc:spChg chg="add">
          <ac:chgData name="T Coe" userId="0386ae5336835c20" providerId="LiveId" clId="{47B31012-9956-45C1-BBB8-19811C0F8124}" dt="2019-01-29T20:47:14.376" v="902"/>
          <ac:spMkLst>
            <pc:docMk/>
            <pc:sldMk cId="479031477" sldId="616"/>
            <ac:spMk id="5" creationId="{1722BAC2-47D6-4AD1-854D-24519F86D6BF}"/>
          </ac:spMkLst>
        </pc:spChg>
      </pc:sldChg>
      <pc:sldChg chg="modSp add modNotesTx">
        <pc:chgData name="T Coe" userId="0386ae5336835c20" providerId="LiveId" clId="{47B31012-9956-45C1-BBB8-19811C0F8124}" dt="2019-01-29T20:28:00.503" v="656" actId="20577"/>
        <pc:sldMkLst>
          <pc:docMk/>
          <pc:sldMk cId="1406019262" sldId="617"/>
        </pc:sldMkLst>
        <pc:spChg chg="mod">
          <ac:chgData name="T Coe" userId="0386ae5336835c20" providerId="LiveId" clId="{47B31012-9956-45C1-BBB8-19811C0F8124}" dt="2019-01-29T20:28:00.503" v="656" actId="20577"/>
          <ac:spMkLst>
            <pc:docMk/>
            <pc:sldMk cId="1406019262" sldId="617"/>
            <ac:spMk id="3" creationId="{DD38D5AC-FB01-4BAF-A2ED-04729CD26D32}"/>
          </ac:spMkLst>
        </pc:spChg>
      </pc:sldChg>
      <pc:sldChg chg="modSp add">
        <pc:chgData name="T Coe" userId="0386ae5336835c20" providerId="LiveId" clId="{47B31012-9956-45C1-BBB8-19811C0F8124}" dt="2019-01-29T20:34:04.827" v="690" actId="20577"/>
        <pc:sldMkLst>
          <pc:docMk/>
          <pc:sldMk cId="309376142" sldId="618"/>
        </pc:sldMkLst>
        <pc:spChg chg="mod">
          <ac:chgData name="T Coe" userId="0386ae5336835c20" providerId="LiveId" clId="{47B31012-9956-45C1-BBB8-19811C0F8124}" dt="2019-01-29T20:34:04.827" v="690" actId="20577"/>
          <ac:spMkLst>
            <pc:docMk/>
            <pc:sldMk cId="309376142" sldId="618"/>
            <ac:spMk id="2" creationId="{FB753755-BD8C-4C1C-A90E-62338B9BE3B8}"/>
          </ac:spMkLst>
        </pc:spChg>
      </pc:sldChg>
      <pc:sldChg chg="modSp add">
        <pc:chgData name="T Coe" userId="0386ae5336835c20" providerId="LiveId" clId="{47B31012-9956-45C1-BBB8-19811C0F8124}" dt="2019-01-29T20:34:55.673" v="762" actId="20577"/>
        <pc:sldMkLst>
          <pc:docMk/>
          <pc:sldMk cId="491100005" sldId="619"/>
        </pc:sldMkLst>
        <pc:spChg chg="mod">
          <ac:chgData name="T Coe" userId="0386ae5336835c20" providerId="LiveId" clId="{47B31012-9956-45C1-BBB8-19811C0F8124}" dt="2019-01-29T20:34:25.170" v="701" actId="20577"/>
          <ac:spMkLst>
            <pc:docMk/>
            <pc:sldMk cId="491100005" sldId="619"/>
            <ac:spMk id="2" creationId="{864EEAAC-1C4D-48B7-B71E-60CCF0B22186}"/>
          </ac:spMkLst>
        </pc:spChg>
        <pc:spChg chg="mod">
          <ac:chgData name="T Coe" userId="0386ae5336835c20" providerId="LiveId" clId="{47B31012-9956-45C1-BBB8-19811C0F8124}" dt="2019-01-29T20:34:55.673" v="762" actId="20577"/>
          <ac:spMkLst>
            <pc:docMk/>
            <pc:sldMk cId="491100005" sldId="619"/>
            <ac:spMk id="3" creationId="{15A9ECC3-0E52-4789-9ACD-111774A74DEA}"/>
          </ac:spMkLst>
        </pc:spChg>
      </pc:sldChg>
      <pc:sldChg chg="add">
        <pc:chgData name="T Coe" userId="0386ae5336835c20" providerId="LiveId" clId="{47B31012-9956-45C1-BBB8-19811C0F8124}" dt="2019-01-29T20:35:15.815" v="764"/>
        <pc:sldMkLst>
          <pc:docMk/>
          <pc:sldMk cId="2712882400" sldId="620"/>
        </pc:sldMkLst>
      </pc:sldChg>
      <pc:sldMasterChg chg="modSldLayout">
        <pc:chgData name="T Coe" userId="0386ae5336835c20" providerId="LiveId" clId="{47B31012-9956-45C1-BBB8-19811C0F8124}" dt="2019-01-29T19:39:15.210" v="152"/>
        <pc:sldMasterMkLst>
          <pc:docMk/>
          <pc:sldMasterMk cId="2744212875" sldId="2147483648"/>
        </pc:sldMasterMkLst>
        <pc:sldLayoutChg chg="addSp delSp modSp">
          <pc:chgData name="T Coe" userId="0386ae5336835c20" providerId="LiveId" clId="{47B31012-9956-45C1-BBB8-19811C0F8124}" dt="2019-01-29T18:01:24.658" v="147"/>
          <pc:sldLayoutMkLst>
            <pc:docMk/>
            <pc:sldMasterMk cId="2744212875" sldId="2147483648"/>
            <pc:sldLayoutMk cId="152204459" sldId="2147483649"/>
          </pc:sldLayoutMkLst>
          <pc:spChg chg="del">
            <ac:chgData name="T Coe" userId="0386ae5336835c20" providerId="LiveId" clId="{47B31012-9956-45C1-BBB8-19811C0F8124}" dt="2019-01-29T18:01:14.606" v="145" actId="478"/>
            <ac:spMkLst>
              <pc:docMk/>
              <pc:sldMasterMk cId="2744212875" sldId="2147483648"/>
              <pc:sldLayoutMk cId="152204459" sldId="2147483649"/>
              <ac:spMk id="4" creationId="{CAD304DD-0070-44E8-AD7F-2D0D095DA510}"/>
            </ac:spMkLst>
          </pc:spChg>
          <pc:picChg chg="add mod">
            <ac:chgData name="T Coe" userId="0386ae5336835c20" providerId="LiveId" clId="{47B31012-9956-45C1-BBB8-19811C0F8124}" dt="2019-01-29T18:00:49.432" v="140" actId="1076"/>
            <ac:picMkLst>
              <pc:docMk/>
              <pc:sldMasterMk cId="2744212875" sldId="2147483648"/>
              <pc:sldLayoutMk cId="152204459" sldId="2147483649"/>
              <ac:picMk id="7" creationId="{00A7F1B3-0C8B-4BA9-826A-7B37F7FFF4EC}"/>
            </ac:picMkLst>
          </pc:picChg>
          <pc:picChg chg="add">
            <ac:chgData name="T Coe" userId="0386ae5336835c20" providerId="LiveId" clId="{47B31012-9956-45C1-BBB8-19811C0F8124}" dt="2019-01-29T18:00:45.663" v="139"/>
            <ac:picMkLst>
              <pc:docMk/>
              <pc:sldMasterMk cId="2744212875" sldId="2147483648"/>
              <pc:sldLayoutMk cId="152204459" sldId="2147483649"/>
              <ac:picMk id="8" creationId="{5C8DB724-99FB-4681-A6AA-AE4F119646F0}"/>
            </ac:picMkLst>
          </pc:picChg>
          <pc:picChg chg="add">
            <ac:chgData name="T Coe" userId="0386ae5336835c20" providerId="LiveId" clId="{47B31012-9956-45C1-BBB8-19811C0F8124}" dt="2019-01-29T18:01:12.709" v="144"/>
            <ac:picMkLst>
              <pc:docMk/>
              <pc:sldMasterMk cId="2744212875" sldId="2147483648"/>
              <pc:sldLayoutMk cId="152204459" sldId="2147483649"/>
              <ac:picMk id="9" creationId="{512C740D-938D-4105-B04C-BF1474751BC6}"/>
            </ac:picMkLst>
          </pc:picChg>
          <pc:picChg chg="add">
            <ac:chgData name="T Coe" userId="0386ae5336835c20" providerId="LiveId" clId="{47B31012-9956-45C1-BBB8-19811C0F8124}" dt="2019-01-29T18:01:24.658" v="147"/>
            <ac:picMkLst>
              <pc:docMk/>
              <pc:sldMasterMk cId="2744212875" sldId="2147483648"/>
              <pc:sldLayoutMk cId="152204459" sldId="2147483649"/>
              <ac:picMk id="10" creationId="{3088298A-4C08-44A7-A8C8-289D1D8E43A9}"/>
            </ac:picMkLst>
          </pc:picChg>
        </pc:sldLayoutChg>
        <pc:sldLayoutChg chg="addSp">
          <pc:chgData name="T Coe" userId="0386ae5336835c20" providerId="LiveId" clId="{47B31012-9956-45C1-BBB8-19811C0F8124}" dt="2019-01-29T19:39:00.089" v="148"/>
          <pc:sldLayoutMkLst>
            <pc:docMk/>
            <pc:sldMasterMk cId="2744212875" sldId="2147483648"/>
            <pc:sldLayoutMk cId="3153046301" sldId="2147483650"/>
          </pc:sldLayoutMkLst>
          <pc:picChg chg="add">
            <ac:chgData name="T Coe" userId="0386ae5336835c20" providerId="LiveId" clId="{47B31012-9956-45C1-BBB8-19811C0F8124}" dt="2019-01-29T19:39:00.089" v="148"/>
            <ac:picMkLst>
              <pc:docMk/>
              <pc:sldMasterMk cId="2744212875" sldId="2147483648"/>
              <pc:sldLayoutMk cId="3153046301" sldId="2147483650"/>
              <ac:picMk id="7" creationId="{1E61F5CA-CF5B-41B9-B6BA-B88C3D3C1454}"/>
            </ac:picMkLst>
          </pc:picChg>
          <pc:picChg chg="add">
            <ac:chgData name="T Coe" userId="0386ae5336835c20" providerId="LiveId" clId="{47B31012-9956-45C1-BBB8-19811C0F8124}" dt="2019-01-29T19:39:00.089" v="148"/>
            <ac:picMkLst>
              <pc:docMk/>
              <pc:sldMasterMk cId="2744212875" sldId="2147483648"/>
              <pc:sldLayoutMk cId="3153046301" sldId="2147483650"/>
              <ac:picMk id="8" creationId="{7D6C389C-A909-40BE-8972-2423277D146D}"/>
            </ac:picMkLst>
          </pc:picChg>
          <pc:picChg chg="add">
            <ac:chgData name="T Coe" userId="0386ae5336835c20" providerId="LiveId" clId="{47B31012-9956-45C1-BBB8-19811C0F8124}" dt="2019-01-29T19:39:00.089" v="148"/>
            <ac:picMkLst>
              <pc:docMk/>
              <pc:sldMasterMk cId="2744212875" sldId="2147483648"/>
              <pc:sldLayoutMk cId="3153046301" sldId="2147483650"/>
              <ac:picMk id="9" creationId="{D7031781-EFCB-47E9-BF0A-86DEB084A496}"/>
            </ac:picMkLst>
          </pc:picChg>
          <pc:picChg chg="add">
            <ac:chgData name="T Coe" userId="0386ae5336835c20" providerId="LiveId" clId="{47B31012-9956-45C1-BBB8-19811C0F8124}" dt="2019-01-29T19:39:00.089" v="148"/>
            <ac:picMkLst>
              <pc:docMk/>
              <pc:sldMasterMk cId="2744212875" sldId="2147483648"/>
              <pc:sldLayoutMk cId="3153046301" sldId="2147483650"/>
              <ac:picMk id="10" creationId="{D1E43CC8-4062-4073-849A-22E42A4A37A3}"/>
            </ac:picMkLst>
          </pc:picChg>
        </pc:sldLayoutChg>
        <pc:sldLayoutChg chg="addSp">
          <pc:chgData name="T Coe" userId="0386ae5336835c20" providerId="LiveId" clId="{47B31012-9956-45C1-BBB8-19811C0F8124}" dt="2019-01-29T19:39:01.978" v="149"/>
          <pc:sldLayoutMkLst>
            <pc:docMk/>
            <pc:sldMasterMk cId="2744212875" sldId="2147483648"/>
            <pc:sldLayoutMk cId="305675642" sldId="2147483651"/>
          </pc:sldLayoutMkLst>
          <pc:picChg chg="add">
            <ac:chgData name="T Coe" userId="0386ae5336835c20" providerId="LiveId" clId="{47B31012-9956-45C1-BBB8-19811C0F8124}" dt="2019-01-29T19:39:01.978" v="149"/>
            <ac:picMkLst>
              <pc:docMk/>
              <pc:sldMasterMk cId="2744212875" sldId="2147483648"/>
              <pc:sldLayoutMk cId="305675642" sldId="2147483651"/>
              <ac:picMk id="7" creationId="{600B47AE-7C7A-4C77-8C09-D641F2367388}"/>
            </ac:picMkLst>
          </pc:picChg>
          <pc:picChg chg="add">
            <ac:chgData name="T Coe" userId="0386ae5336835c20" providerId="LiveId" clId="{47B31012-9956-45C1-BBB8-19811C0F8124}" dt="2019-01-29T19:39:01.978" v="149"/>
            <ac:picMkLst>
              <pc:docMk/>
              <pc:sldMasterMk cId="2744212875" sldId="2147483648"/>
              <pc:sldLayoutMk cId="305675642" sldId="2147483651"/>
              <ac:picMk id="8" creationId="{F7680087-D1A6-4DB4-9B82-6510384A9119}"/>
            </ac:picMkLst>
          </pc:picChg>
          <pc:picChg chg="add">
            <ac:chgData name="T Coe" userId="0386ae5336835c20" providerId="LiveId" clId="{47B31012-9956-45C1-BBB8-19811C0F8124}" dt="2019-01-29T19:39:01.978" v="149"/>
            <ac:picMkLst>
              <pc:docMk/>
              <pc:sldMasterMk cId="2744212875" sldId="2147483648"/>
              <pc:sldLayoutMk cId="305675642" sldId="2147483651"/>
              <ac:picMk id="9" creationId="{3206CCA1-0605-4415-85EC-595D71E89DC6}"/>
            </ac:picMkLst>
          </pc:picChg>
          <pc:picChg chg="add">
            <ac:chgData name="T Coe" userId="0386ae5336835c20" providerId="LiveId" clId="{47B31012-9956-45C1-BBB8-19811C0F8124}" dt="2019-01-29T19:39:01.978" v="149"/>
            <ac:picMkLst>
              <pc:docMk/>
              <pc:sldMasterMk cId="2744212875" sldId="2147483648"/>
              <pc:sldLayoutMk cId="305675642" sldId="2147483651"/>
              <ac:picMk id="10" creationId="{2819C28A-1462-48F2-9194-CD8F0D947010}"/>
            </ac:picMkLst>
          </pc:picChg>
        </pc:sldLayoutChg>
        <pc:sldLayoutChg chg="addSp">
          <pc:chgData name="T Coe" userId="0386ae5336835c20" providerId="LiveId" clId="{47B31012-9956-45C1-BBB8-19811C0F8124}" dt="2019-01-29T19:39:04.045" v="150"/>
          <pc:sldLayoutMkLst>
            <pc:docMk/>
            <pc:sldMasterMk cId="2744212875" sldId="2147483648"/>
            <pc:sldLayoutMk cId="4091245912" sldId="2147483652"/>
          </pc:sldLayoutMkLst>
          <pc:picChg chg="add">
            <ac:chgData name="T Coe" userId="0386ae5336835c20" providerId="LiveId" clId="{47B31012-9956-45C1-BBB8-19811C0F8124}" dt="2019-01-29T19:39:04.045" v="150"/>
            <ac:picMkLst>
              <pc:docMk/>
              <pc:sldMasterMk cId="2744212875" sldId="2147483648"/>
              <pc:sldLayoutMk cId="4091245912" sldId="2147483652"/>
              <ac:picMk id="8" creationId="{AFFBE034-E203-45E2-80A6-D9BD801BEE3A}"/>
            </ac:picMkLst>
          </pc:picChg>
          <pc:picChg chg="add">
            <ac:chgData name="T Coe" userId="0386ae5336835c20" providerId="LiveId" clId="{47B31012-9956-45C1-BBB8-19811C0F8124}" dt="2019-01-29T19:39:04.045" v="150"/>
            <ac:picMkLst>
              <pc:docMk/>
              <pc:sldMasterMk cId="2744212875" sldId="2147483648"/>
              <pc:sldLayoutMk cId="4091245912" sldId="2147483652"/>
              <ac:picMk id="9" creationId="{70EC8EC4-A78B-47EA-ADDB-1C3CB5DE0E30}"/>
            </ac:picMkLst>
          </pc:picChg>
          <pc:picChg chg="add">
            <ac:chgData name="T Coe" userId="0386ae5336835c20" providerId="LiveId" clId="{47B31012-9956-45C1-BBB8-19811C0F8124}" dt="2019-01-29T19:39:04.045" v="150"/>
            <ac:picMkLst>
              <pc:docMk/>
              <pc:sldMasterMk cId="2744212875" sldId="2147483648"/>
              <pc:sldLayoutMk cId="4091245912" sldId="2147483652"/>
              <ac:picMk id="10" creationId="{6FA26C01-16E1-4B3F-8BDD-8262BCC333B2}"/>
            </ac:picMkLst>
          </pc:picChg>
          <pc:picChg chg="add">
            <ac:chgData name="T Coe" userId="0386ae5336835c20" providerId="LiveId" clId="{47B31012-9956-45C1-BBB8-19811C0F8124}" dt="2019-01-29T19:39:04.045" v="150"/>
            <ac:picMkLst>
              <pc:docMk/>
              <pc:sldMasterMk cId="2744212875" sldId="2147483648"/>
              <pc:sldLayoutMk cId="4091245912" sldId="2147483652"/>
              <ac:picMk id="11" creationId="{4D29450C-4FE9-4C7E-AA4A-6AEEE3A8B556}"/>
            </ac:picMkLst>
          </pc:picChg>
        </pc:sldLayoutChg>
        <pc:sldLayoutChg chg="addSp">
          <pc:chgData name="T Coe" userId="0386ae5336835c20" providerId="LiveId" clId="{47B31012-9956-45C1-BBB8-19811C0F8124}" dt="2019-01-29T19:39:15.210" v="152"/>
          <pc:sldLayoutMkLst>
            <pc:docMk/>
            <pc:sldMasterMk cId="2744212875" sldId="2147483648"/>
            <pc:sldLayoutMk cId="3082642646" sldId="2147483653"/>
          </pc:sldLayoutMkLst>
          <pc:picChg chg="add">
            <ac:chgData name="T Coe" userId="0386ae5336835c20" providerId="LiveId" clId="{47B31012-9956-45C1-BBB8-19811C0F8124}" dt="2019-01-29T19:39:15.210" v="152"/>
            <ac:picMkLst>
              <pc:docMk/>
              <pc:sldMasterMk cId="2744212875" sldId="2147483648"/>
              <pc:sldLayoutMk cId="3082642646" sldId="2147483653"/>
              <ac:picMk id="10" creationId="{4952C807-A164-43E0-88BF-F585E41691AB}"/>
            </ac:picMkLst>
          </pc:picChg>
          <pc:picChg chg="add">
            <ac:chgData name="T Coe" userId="0386ae5336835c20" providerId="LiveId" clId="{47B31012-9956-45C1-BBB8-19811C0F8124}" dt="2019-01-29T19:39:15.210" v="152"/>
            <ac:picMkLst>
              <pc:docMk/>
              <pc:sldMasterMk cId="2744212875" sldId="2147483648"/>
              <pc:sldLayoutMk cId="3082642646" sldId="2147483653"/>
              <ac:picMk id="11" creationId="{A86C89E1-47CF-40BE-B155-0BD6360E4793}"/>
            </ac:picMkLst>
          </pc:picChg>
          <pc:picChg chg="add">
            <ac:chgData name="T Coe" userId="0386ae5336835c20" providerId="LiveId" clId="{47B31012-9956-45C1-BBB8-19811C0F8124}" dt="2019-01-29T19:39:15.210" v="152"/>
            <ac:picMkLst>
              <pc:docMk/>
              <pc:sldMasterMk cId="2744212875" sldId="2147483648"/>
              <pc:sldLayoutMk cId="3082642646" sldId="2147483653"/>
              <ac:picMk id="12" creationId="{E5C678C3-0CAF-46AF-96D5-1AF12050ECD1}"/>
            </ac:picMkLst>
          </pc:picChg>
          <pc:picChg chg="add">
            <ac:chgData name="T Coe" userId="0386ae5336835c20" providerId="LiveId" clId="{47B31012-9956-45C1-BBB8-19811C0F8124}" dt="2019-01-29T19:39:15.210" v="152"/>
            <ac:picMkLst>
              <pc:docMk/>
              <pc:sldMasterMk cId="2744212875" sldId="2147483648"/>
              <pc:sldLayoutMk cId="3082642646" sldId="2147483653"/>
              <ac:picMk id="13" creationId="{1AF28DD2-ACF7-4226-A536-D15CBE01808D}"/>
            </ac:picMkLst>
          </pc:picChg>
        </pc:sldLayoutChg>
        <pc:sldLayoutChg chg="addSp">
          <pc:chgData name="T Coe" userId="0386ae5336835c20" providerId="LiveId" clId="{47B31012-9956-45C1-BBB8-19811C0F8124}" dt="2019-01-29T19:39:07.794" v="151"/>
          <pc:sldLayoutMkLst>
            <pc:docMk/>
            <pc:sldMasterMk cId="2744212875" sldId="2147483648"/>
            <pc:sldLayoutMk cId="496287224" sldId="2147483654"/>
          </pc:sldLayoutMkLst>
          <pc:picChg chg="add">
            <ac:chgData name="T Coe" userId="0386ae5336835c20" providerId="LiveId" clId="{47B31012-9956-45C1-BBB8-19811C0F8124}" dt="2019-01-29T19:39:07.794" v="151"/>
            <ac:picMkLst>
              <pc:docMk/>
              <pc:sldMasterMk cId="2744212875" sldId="2147483648"/>
              <pc:sldLayoutMk cId="496287224" sldId="2147483654"/>
              <ac:picMk id="6" creationId="{FE8518A0-221A-4D8E-A085-D7840C7710E0}"/>
            </ac:picMkLst>
          </pc:picChg>
          <pc:picChg chg="add">
            <ac:chgData name="T Coe" userId="0386ae5336835c20" providerId="LiveId" clId="{47B31012-9956-45C1-BBB8-19811C0F8124}" dt="2019-01-29T19:39:07.794" v="151"/>
            <ac:picMkLst>
              <pc:docMk/>
              <pc:sldMasterMk cId="2744212875" sldId="2147483648"/>
              <pc:sldLayoutMk cId="496287224" sldId="2147483654"/>
              <ac:picMk id="7" creationId="{E22D2FF4-9125-42B2-A6FA-73EA3008794F}"/>
            </ac:picMkLst>
          </pc:picChg>
          <pc:picChg chg="add">
            <ac:chgData name="T Coe" userId="0386ae5336835c20" providerId="LiveId" clId="{47B31012-9956-45C1-BBB8-19811C0F8124}" dt="2019-01-29T19:39:07.794" v="151"/>
            <ac:picMkLst>
              <pc:docMk/>
              <pc:sldMasterMk cId="2744212875" sldId="2147483648"/>
              <pc:sldLayoutMk cId="496287224" sldId="2147483654"/>
              <ac:picMk id="8" creationId="{B953425C-F322-41E5-9167-2DB6EFB840E9}"/>
            </ac:picMkLst>
          </pc:picChg>
          <pc:picChg chg="add">
            <ac:chgData name="T Coe" userId="0386ae5336835c20" providerId="LiveId" clId="{47B31012-9956-45C1-BBB8-19811C0F8124}" dt="2019-01-29T19:39:07.794" v="151"/>
            <ac:picMkLst>
              <pc:docMk/>
              <pc:sldMasterMk cId="2744212875" sldId="2147483648"/>
              <pc:sldLayoutMk cId="496287224" sldId="2147483654"/>
              <ac:picMk id="9" creationId="{9A45547A-20FC-4E00-8B15-52C6992EFF66}"/>
            </ac:picMkLst>
          </pc:picChg>
        </pc:sldLayoutChg>
      </pc:sldMasterChg>
    </pc:docChg>
  </pc:docChgLst>
  <pc:docChgLst>
    <pc:chgData name="T Coe" userId="0386ae5336835c20" providerId="LiveId" clId="{318F8143-D313-45B3-AF84-18C807124C1B}"/>
    <pc:docChg chg="custSel addSld delSld modSld">
      <pc:chgData name="T Coe" userId="0386ae5336835c20" providerId="LiveId" clId="{318F8143-D313-45B3-AF84-18C807124C1B}" dt="2018-11-16T14:06:10.336" v="604" actId="13926"/>
      <pc:docMkLst>
        <pc:docMk/>
      </pc:docMkLst>
      <pc:sldChg chg="modSp">
        <pc:chgData name="T Coe" userId="0386ae5336835c20" providerId="LiveId" clId="{318F8143-D313-45B3-AF84-18C807124C1B}" dt="2018-11-15T16:48:41.369" v="137" actId="5793"/>
        <pc:sldMkLst>
          <pc:docMk/>
          <pc:sldMk cId="1138348707" sldId="258"/>
        </pc:sldMkLst>
        <pc:spChg chg="mod">
          <ac:chgData name="T Coe" userId="0386ae5336835c20" providerId="LiveId" clId="{318F8143-D313-45B3-AF84-18C807124C1B}" dt="2018-11-15T16:48:41.369" v="137" actId="5793"/>
          <ac:spMkLst>
            <pc:docMk/>
            <pc:sldMk cId="1138348707" sldId="258"/>
            <ac:spMk id="3" creationId="{FB92C10C-6D73-490D-A41C-70F6551F8CC6}"/>
          </ac:spMkLst>
        </pc:spChg>
      </pc:sldChg>
      <pc:sldChg chg="modSp">
        <pc:chgData name="T Coe" userId="0386ae5336835c20" providerId="LiveId" clId="{318F8143-D313-45B3-AF84-18C807124C1B}" dt="2018-11-15T16:51:11.623" v="138" actId="20577"/>
        <pc:sldMkLst>
          <pc:docMk/>
          <pc:sldMk cId="2741625649" sldId="262"/>
        </pc:sldMkLst>
        <pc:spChg chg="mod">
          <ac:chgData name="T Coe" userId="0386ae5336835c20" providerId="LiveId" clId="{318F8143-D313-45B3-AF84-18C807124C1B}" dt="2018-11-15T16:51:11.623" v="138" actId="20577"/>
          <ac:spMkLst>
            <pc:docMk/>
            <pc:sldMk cId="2741625649" sldId="262"/>
            <ac:spMk id="3" creationId="{09E82A80-08E3-42DA-B91A-DE932816DCAB}"/>
          </ac:spMkLst>
        </pc:spChg>
      </pc:sldChg>
      <pc:sldChg chg="modSp">
        <pc:chgData name="T Coe" userId="0386ae5336835c20" providerId="LiveId" clId="{318F8143-D313-45B3-AF84-18C807124C1B}" dt="2018-11-15T17:00:39.119" v="146" actId="27636"/>
        <pc:sldMkLst>
          <pc:docMk/>
          <pc:sldMk cId="3050584335" sldId="277"/>
        </pc:sldMkLst>
        <pc:spChg chg="mod">
          <ac:chgData name="T Coe" userId="0386ae5336835c20" providerId="LiveId" clId="{318F8143-D313-45B3-AF84-18C807124C1B}" dt="2018-11-15T17:00:39.119" v="146" actId="27636"/>
          <ac:spMkLst>
            <pc:docMk/>
            <pc:sldMk cId="3050584335" sldId="277"/>
            <ac:spMk id="9" creationId="{00000000-0000-0000-0000-000000000000}"/>
          </ac:spMkLst>
        </pc:spChg>
        <pc:spChg chg="mod">
          <ac:chgData name="T Coe" userId="0386ae5336835c20" providerId="LiveId" clId="{318F8143-D313-45B3-AF84-18C807124C1B}" dt="2018-11-15T17:00:12.976" v="139" actId="5793"/>
          <ac:spMkLst>
            <pc:docMk/>
            <pc:sldMk cId="3050584335" sldId="277"/>
            <ac:spMk id="10" creationId="{00000000-0000-0000-0000-000000000000}"/>
          </ac:spMkLst>
        </pc:spChg>
      </pc:sldChg>
      <pc:sldChg chg="modSp">
        <pc:chgData name="T Coe" userId="0386ae5336835c20" providerId="LiveId" clId="{318F8143-D313-45B3-AF84-18C807124C1B}" dt="2018-11-15T17:00:48.863" v="152" actId="20577"/>
        <pc:sldMkLst>
          <pc:docMk/>
          <pc:sldMk cId="4228606342" sldId="278"/>
        </pc:sldMkLst>
        <pc:spChg chg="mod">
          <ac:chgData name="T Coe" userId="0386ae5336835c20" providerId="LiveId" clId="{318F8143-D313-45B3-AF84-18C807124C1B}" dt="2018-11-15T17:00:48.863" v="152" actId="20577"/>
          <ac:spMkLst>
            <pc:docMk/>
            <pc:sldMk cId="4228606342" sldId="278"/>
            <ac:spMk id="9" creationId="{00000000-0000-0000-0000-000000000000}"/>
          </ac:spMkLst>
        </pc:spChg>
      </pc:sldChg>
      <pc:sldChg chg="modSp">
        <pc:chgData name="T Coe" userId="0386ae5336835c20" providerId="LiveId" clId="{318F8143-D313-45B3-AF84-18C807124C1B}" dt="2018-11-15T17:01:06.282" v="153" actId="5793"/>
        <pc:sldMkLst>
          <pc:docMk/>
          <pc:sldMk cId="1433246966" sldId="351"/>
        </pc:sldMkLst>
        <pc:spChg chg="mod">
          <ac:chgData name="T Coe" userId="0386ae5336835c20" providerId="LiveId" clId="{318F8143-D313-45B3-AF84-18C807124C1B}" dt="2018-11-15T17:01:06.282" v="153" actId="5793"/>
          <ac:spMkLst>
            <pc:docMk/>
            <pc:sldMk cId="1433246966" sldId="351"/>
            <ac:spMk id="10" creationId="{00000000-0000-0000-0000-000000000000}"/>
          </ac:spMkLst>
        </pc:spChg>
      </pc:sldChg>
      <pc:sldChg chg="modAnim">
        <pc:chgData name="T Coe" userId="0386ae5336835c20" providerId="LiveId" clId="{318F8143-D313-45B3-AF84-18C807124C1B}" dt="2018-11-15T17:11:29.835" v="185"/>
        <pc:sldMkLst>
          <pc:docMk/>
          <pc:sldMk cId="267021598" sldId="579"/>
        </pc:sldMkLst>
      </pc:sldChg>
      <pc:sldChg chg="modSp">
        <pc:chgData name="T Coe" userId="0386ae5336835c20" providerId="LiveId" clId="{318F8143-D313-45B3-AF84-18C807124C1B}" dt="2018-11-15T17:15:15.128" v="278" actId="6549"/>
        <pc:sldMkLst>
          <pc:docMk/>
          <pc:sldMk cId="1412834789" sldId="580"/>
        </pc:sldMkLst>
        <pc:spChg chg="mod">
          <ac:chgData name="T Coe" userId="0386ae5336835c20" providerId="LiveId" clId="{318F8143-D313-45B3-AF84-18C807124C1B}" dt="2018-11-15T17:15:15.128" v="278" actId="6549"/>
          <ac:spMkLst>
            <pc:docMk/>
            <pc:sldMk cId="1412834789" sldId="580"/>
            <ac:spMk id="2" creationId="{00000000-0000-0000-0000-000000000000}"/>
          </ac:spMkLst>
        </pc:spChg>
        <pc:spChg chg="mod">
          <ac:chgData name="T Coe" userId="0386ae5336835c20" providerId="LiveId" clId="{318F8143-D313-45B3-AF84-18C807124C1B}" dt="2018-11-15T17:12:45.024" v="192" actId="20577"/>
          <ac:spMkLst>
            <pc:docMk/>
            <pc:sldMk cId="1412834789" sldId="580"/>
            <ac:spMk id="9" creationId="{00000000-0000-0000-0000-000000000000}"/>
          </ac:spMkLst>
        </pc:spChg>
      </pc:sldChg>
      <pc:sldChg chg="modSp">
        <pc:chgData name="T Coe" userId="0386ae5336835c20" providerId="LiveId" clId="{318F8143-D313-45B3-AF84-18C807124C1B}" dt="2018-11-16T14:04:02.853" v="602" actId="20577"/>
        <pc:sldMkLst>
          <pc:docMk/>
          <pc:sldMk cId="2734239619" sldId="603"/>
        </pc:sldMkLst>
        <pc:spChg chg="mod">
          <ac:chgData name="T Coe" userId="0386ae5336835c20" providerId="LiveId" clId="{318F8143-D313-45B3-AF84-18C807124C1B}" dt="2018-11-16T14:04:02.853" v="602" actId="20577"/>
          <ac:spMkLst>
            <pc:docMk/>
            <pc:sldMk cId="2734239619" sldId="603"/>
            <ac:spMk id="2" creationId="{9F1391DD-70B5-415A-9348-6ED9B8CB5C02}"/>
          </ac:spMkLst>
        </pc:spChg>
      </pc:sldChg>
      <pc:sldChg chg="addSp modSp add">
        <pc:chgData name="T Coe" userId="0386ae5336835c20" providerId="LiveId" clId="{318F8143-D313-45B3-AF84-18C807124C1B}" dt="2018-11-15T16:39:42.523" v="94" actId="20577"/>
        <pc:sldMkLst>
          <pc:docMk/>
          <pc:sldMk cId="2277136581" sldId="604"/>
        </pc:sldMkLst>
        <pc:spChg chg="mod">
          <ac:chgData name="T Coe" userId="0386ae5336835c20" providerId="LiveId" clId="{318F8143-D313-45B3-AF84-18C807124C1B}" dt="2018-11-15T16:10:53.811" v="74" actId="20577"/>
          <ac:spMkLst>
            <pc:docMk/>
            <pc:sldMk cId="2277136581" sldId="604"/>
            <ac:spMk id="2" creationId="{F81478F7-5D1F-4532-AB0C-47D9C800868E}"/>
          </ac:spMkLst>
        </pc:spChg>
        <pc:spChg chg="mod">
          <ac:chgData name="T Coe" userId="0386ae5336835c20" providerId="LiveId" clId="{318F8143-D313-45B3-AF84-18C807124C1B}" dt="2018-11-15T16:39:42.523" v="94" actId="20577"/>
          <ac:spMkLst>
            <pc:docMk/>
            <pc:sldMk cId="2277136581" sldId="604"/>
            <ac:spMk id="3" creationId="{D09F1254-7B5F-4912-B097-C8D628962ABC}"/>
          </ac:spMkLst>
        </pc:spChg>
        <pc:spChg chg="add mod">
          <ac:chgData name="T Coe" userId="0386ae5336835c20" providerId="LiveId" clId="{318F8143-D313-45B3-AF84-18C807124C1B}" dt="2018-11-15T16:12:37.924" v="87" actId="14100"/>
          <ac:spMkLst>
            <pc:docMk/>
            <pc:sldMk cId="2277136581" sldId="604"/>
            <ac:spMk id="4" creationId="{B50C6E64-F698-4B8E-A993-B9C64727EB89}"/>
          </ac:spMkLst>
        </pc:spChg>
        <pc:picChg chg="add mod">
          <ac:chgData name="T Coe" userId="0386ae5336835c20" providerId="LiveId" clId="{318F8143-D313-45B3-AF84-18C807124C1B}" dt="2018-11-15T16:12:34.241" v="86" actId="1076"/>
          <ac:picMkLst>
            <pc:docMk/>
            <pc:sldMk cId="2277136581" sldId="604"/>
            <ac:picMk id="5" creationId="{D45FB717-D3E2-46DB-B6C4-3D93BD148687}"/>
          </ac:picMkLst>
        </pc:picChg>
      </pc:sldChg>
      <pc:sldChg chg="addSp modSp add">
        <pc:chgData name="T Coe" userId="0386ae5336835c20" providerId="LiveId" clId="{318F8143-D313-45B3-AF84-18C807124C1B}" dt="2018-11-15T16:44:59.951" v="131" actId="5793"/>
        <pc:sldMkLst>
          <pc:docMk/>
          <pc:sldMk cId="2787279481" sldId="605"/>
        </pc:sldMkLst>
        <pc:spChg chg="mod">
          <ac:chgData name="T Coe" userId="0386ae5336835c20" providerId="LiveId" clId="{318F8143-D313-45B3-AF84-18C807124C1B}" dt="2018-11-15T16:42:58.193" v="116" actId="20577"/>
          <ac:spMkLst>
            <pc:docMk/>
            <pc:sldMk cId="2787279481" sldId="605"/>
            <ac:spMk id="2" creationId="{E1FB674C-EDB6-4364-8E79-B04D96B4E2E3}"/>
          </ac:spMkLst>
        </pc:spChg>
        <pc:spChg chg="mod">
          <ac:chgData name="T Coe" userId="0386ae5336835c20" providerId="LiveId" clId="{318F8143-D313-45B3-AF84-18C807124C1B}" dt="2018-11-15T16:44:59.951" v="131" actId="5793"/>
          <ac:spMkLst>
            <pc:docMk/>
            <pc:sldMk cId="2787279481" sldId="605"/>
            <ac:spMk id="3" creationId="{7AC0E38C-D691-436C-9F02-DFE303E180FA}"/>
          </ac:spMkLst>
        </pc:spChg>
        <pc:spChg chg="add mod">
          <ac:chgData name="T Coe" userId="0386ae5336835c20" providerId="LiveId" clId="{318F8143-D313-45B3-AF84-18C807124C1B}" dt="2018-11-15T16:44:58.169" v="130" actId="1076"/>
          <ac:spMkLst>
            <pc:docMk/>
            <pc:sldMk cId="2787279481" sldId="605"/>
            <ac:spMk id="5" creationId="{4C3AC0AD-DC48-4D71-B566-EAEA15F3476A}"/>
          </ac:spMkLst>
        </pc:spChg>
        <pc:picChg chg="add mod">
          <ac:chgData name="T Coe" userId="0386ae5336835c20" providerId="LiveId" clId="{318F8143-D313-45B3-AF84-18C807124C1B}" dt="2018-11-15T16:44:24.200" v="125" actId="1076"/>
          <ac:picMkLst>
            <pc:docMk/>
            <pc:sldMk cId="2787279481" sldId="605"/>
            <ac:picMk id="4" creationId="{3C6EB1DE-C95E-44CF-A1F6-7FE5B62C3D24}"/>
          </ac:picMkLst>
        </pc:picChg>
      </pc:sldChg>
      <pc:sldChg chg="modSp add">
        <pc:chgData name="T Coe" userId="0386ae5336835c20" providerId="LiveId" clId="{318F8143-D313-45B3-AF84-18C807124C1B}" dt="2018-11-15T17:07:20.162" v="181" actId="255"/>
        <pc:sldMkLst>
          <pc:docMk/>
          <pc:sldMk cId="4083752989" sldId="607"/>
        </pc:sldMkLst>
        <pc:spChg chg="mod">
          <ac:chgData name="T Coe" userId="0386ae5336835c20" providerId="LiveId" clId="{318F8143-D313-45B3-AF84-18C807124C1B}" dt="2018-11-15T17:07:20.162" v="181" actId="255"/>
          <ac:spMkLst>
            <pc:docMk/>
            <pc:sldMk cId="4083752989" sldId="607"/>
            <ac:spMk id="3" creationId="{DD38D5AC-FB01-4BAF-A2ED-04729CD26D32}"/>
          </ac:spMkLst>
        </pc:spChg>
      </pc:sldChg>
      <pc:sldChg chg="modSp add">
        <pc:chgData name="T Coe" userId="0386ae5336835c20" providerId="LiveId" clId="{318F8143-D313-45B3-AF84-18C807124C1B}" dt="2018-11-15T17:08:27.891" v="183" actId="207"/>
        <pc:sldMkLst>
          <pc:docMk/>
          <pc:sldMk cId="3591547769" sldId="608"/>
        </pc:sldMkLst>
        <pc:spChg chg="mod">
          <ac:chgData name="T Coe" userId="0386ae5336835c20" providerId="LiveId" clId="{318F8143-D313-45B3-AF84-18C807124C1B}" dt="2018-11-15T17:08:27.891" v="183" actId="207"/>
          <ac:spMkLst>
            <pc:docMk/>
            <pc:sldMk cId="3591547769" sldId="608"/>
            <ac:spMk id="3" creationId="{21099C66-057B-4D3D-B7C9-3CC11892B479}"/>
          </ac:spMkLst>
        </pc:spChg>
      </pc:sldChg>
      <pc:sldChg chg="modSp add">
        <pc:chgData name="T Coe" userId="0386ae5336835c20" providerId="LiveId" clId="{318F8143-D313-45B3-AF84-18C807124C1B}" dt="2018-11-16T14:02:51.683" v="597" actId="20577"/>
        <pc:sldMkLst>
          <pc:docMk/>
          <pc:sldMk cId="684079442" sldId="609"/>
        </pc:sldMkLst>
        <pc:spChg chg="mod">
          <ac:chgData name="T Coe" userId="0386ae5336835c20" providerId="LiveId" clId="{318F8143-D313-45B3-AF84-18C807124C1B}" dt="2018-11-16T14:02:51.683" v="597" actId="20577"/>
          <ac:spMkLst>
            <pc:docMk/>
            <pc:sldMk cId="684079442" sldId="609"/>
            <ac:spMk id="3" creationId="{09E82A80-08E3-42DA-B91A-DE932816DCAB}"/>
          </ac:spMkLst>
        </pc:spChg>
      </pc:sldChg>
    </pc:docChg>
  </pc:docChgLst>
  <pc:docChgLst>
    <pc:chgData name="T Coe" userId="0386ae5336835c20" providerId="LiveId" clId="{8EB9AFBA-5832-4677-9763-1A0EBA8F0AD0}"/>
    <pc:docChg chg="undo redo custSel addSld delSld modSld sldOrd">
      <pc:chgData name="T Coe" userId="0386ae5336835c20" providerId="LiveId" clId="{8EB9AFBA-5832-4677-9763-1A0EBA8F0AD0}" dt="2018-11-09T23:19:45.190" v="3634" actId="20577"/>
      <pc:docMkLst>
        <pc:docMk/>
      </pc:docMkLst>
      <pc:sldChg chg="modSp">
        <pc:chgData name="T Coe" userId="0386ae5336835c20" providerId="LiveId" clId="{8EB9AFBA-5832-4677-9763-1A0EBA8F0AD0}" dt="2018-10-31T17:31:46.527" v="103" actId="20577"/>
        <pc:sldMkLst>
          <pc:docMk/>
          <pc:sldMk cId="1138348707" sldId="258"/>
        </pc:sldMkLst>
        <pc:spChg chg="mod">
          <ac:chgData name="T Coe" userId="0386ae5336835c20" providerId="LiveId" clId="{8EB9AFBA-5832-4677-9763-1A0EBA8F0AD0}" dt="2018-10-31T17:31:46.527" v="103" actId="20577"/>
          <ac:spMkLst>
            <pc:docMk/>
            <pc:sldMk cId="1138348707" sldId="258"/>
            <ac:spMk id="2" creationId="{73A75435-1709-40CC-A0A8-AB57BA804BD5}"/>
          </ac:spMkLst>
        </pc:spChg>
        <pc:spChg chg="mod">
          <ac:chgData name="T Coe" userId="0386ae5336835c20" providerId="LiveId" clId="{8EB9AFBA-5832-4677-9763-1A0EBA8F0AD0}" dt="2018-10-31T17:24:51.851" v="84" actId="20577"/>
          <ac:spMkLst>
            <pc:docMk/>
            <pc:sldMk cId="1138348707" sldId="258"/>
            <ac:spMk id="3" creationId="{FB92C10C-6D73-490D-A41C-70F6551F8CC6}"/>
          </ac:spMkLst>
        </pc:spChg>
      </pc:sldChg>
      <pc:sldChg chg="modSp add">
        <pc:chgData name="T Coe" userId="0386ae5336835c20" providerId="LiveId" clId="{8EB9AFBA-5832-4677-9763-1A0EBA8F0AD0}" dt="2018-11-01T00:02:58.490" v="1022" actId="20577"/>
        <pc:sldMkLst>
          <pc:docMk/>
          <pc:sldMk cId="3838027911" sldId="259"/>
        </pc:sldMkLst>
        <pc:spChg chg="mod">
          <ac:chgData name="T Coe" userId="0386ae5336835c20" providerId="LiveId" clId="{8EB9AFBA-5832-4677-9763-1A0EBA8F0AD0}" dt="2018-11-01T00:02:58.490" v="1022" actId="20577"/>
          <ac:spMkLst>
            <pc:docMk/>
            <pc:sldMk cId="3838027911" sldId="259"/>
            <ac:spMk id="2" creationId="{00000000-0000-0000-0000-000000000000}"/>
          </ac:spMkLst>
        </pc:spChg>
      </pc:sldChg>
      <pc:sldChg chg="modSp add">
        <pc:chgData name="T Coe" userId="0386ae5336835c20" providerId="LiveId" clId="{8EB9AFBA-5832-4677-9763-1A0EBA8F0AD0}" dt="2018-10-31T17:39:46.040" v="210" actId="14100"/>
        <pc:sldMkLst>
          <pc:docMk/>
          <pc:sldMk cId="2700586427" sldId="260"/>
        </pc:sldMkLst>
        <pc:spChg chg="mod">
          <ac:chgData name="T Coe" userId="0386ae5336835c20" providerId="LiveId" clId="{8EB9AFBA-5832-4677-9763-1A0EBA8F0AD0}" dt="2018-10-31T17:39:46.040" v="210" actId="14100"/>
          <ac:spMkLst>
            <pc:docMk/>
            <pc:sldMk cId="2700586427" sldId="260"/>
            <ac:spMk id="6" creationId="{892ADBC1-2DA6-4369-B7D8-55A57CC16C72}"/>
          </ac:spMkLst>
        </pc:spChg>
      </pc:sldChg>
      <pc:sldChg chg="addSp delSp modSp add ord modAnim">
        <pc:chgData name="T Coe" userId="0386ae5336835c20" providerId="LiveId" clId="{8EB9AFBA-5832-4677-9763-1A0EBA8F0AD0}" dt="2018-11-01T16:10:08.051" v="1529" actId="20577"/>
        <pc:sldMkLst>
          <pc:docMk/>
          <pc:sldMk cId="2904490271" sldId="261"/>
        </pc:sldMkLst>
        <pc:spChg chg="mod">
          <ac:chgData name="T Coe" userId="0386ae5336835c20" providerId="LiveId" clId="{8EB9AFBA-5832-4677-9763-1A0EBA8F0AD0}" dt="2018-11-01T16:10:08.051" v="1529" actId="20577"/>
          <ac:spMkLst>
            <pc:docMk/>
            <pc:sldMk cId="2904490271" sldId="261"/>
            <ac:spMk id="3" creationId="{09E82A80-08E3-42DA-B91A-DE932816DCAB}"/>
          </ac:spMkLst>
        </pc:spChg>
        <pc:picChg chg="del">
          <ac:chgData name="T Coe" userId="0386ae5336835c20" providerId="LiveId" clId="{8EB9AFBA-5832-4677-9763-1A0EBA8F0AD0}" dt="2018-10-31T17:48:04.166" v="271" actId="478"/>
          <ac:picMkLst>
            <pc:docMk/>
            <pc:sldMk cId="2904490271" sldId="261"/>
            <ac:picMk id="4" creationId="{258E1B9E-5968-498C-8031-8FDA4494CC7C}"/>
          </ac:picMkLst>
        </pc:picChg>
        <pc:picChg chg="add mod">
          <ac:chgData name="T Coe" userId="0386ae5336835c20" providerId="LiveId" clId="{8EB9AFBA-5832-4677-9763-1A0EBA8F0AD0}" dt="2018-10-31T17:48:14.728" v="274" actId="1076"/>
          <ac:picMkLst>
            <pc:docMk/>
            <pc:sldMk cId="2904490271" sldId="261"/>
            <ac:picMk id="6" creationId="{AC9618B5-2C9E-4301-B333-622FDA83E167}"/>
          </ac:picMkLst>
        </pc:picChg>
      </pc:sldChg>
      <pc:sldChg chg="addSp delSp modSp add">
        <pc:chgData name="T Coe" userId="0386ae5336835c20" providerId="LiveId" clId="{8EB9AFBA-5832-4677-9763-1A0EBA8F0AD0}" dt="2018-10-31T17:49:21.916" v="289" actId="5793"/>
        <pc:sldMkLst>
          <pc:docMk/>
          <pc:sldMk cId="2741625649" sldId="262"/>
        </pc:sldMkLst>
        <pc:spChg chg="mod">
          <ac:chgData name="T Coe" userId="0386ae5336835c20" providerId="LiveId" clId="{8EB9AFBA-5832-4677-9763-1A0EBA8F0AD0}" dt="2018-10-31T17:49:01.819" v="287" actId="20577"/>
          <ac:spMkLst>
            <pc:docMk/>
            <pc:sldMk cId="2741625649" sldId="262"/>
            <ac:spMk id="2" creationId="{248F8683-CB93-4642-ACCC-F18214DE0B18}"/>
          </ac:spMkLst>
        </pc:spChg>
        <pc:spChg chg="mod">
          <ac:chgData name="T Coe" userId="0386ae5336835c20" providerId="LiveId" clId="{8EB9AFBA-5832-4677-9763-1A0EBA8F0AD0}" dt="2018-10-31T17:49:21.916" v="289" actId="5793"/>
          <ac:spMkLst>
            <pc:docMk/>
            <pc:sldMk cId="2741625649" sldId="262"/>
            <ac:spMk id="3" creationId="{09E82A80-08E3-42DA-B91A-DE932816DCAB}"/>
          </ac:spMkLst>
        </pc:spChg>
        <pc:picChg chg="add mod ord">
          <ac:chgData name="T Coe" userId="0386ae5336835c20" providerId="LiveId" clId="{8EB9AFBA-5832-4677-9763-1A0EBA8F0AD0}" dt="2018-10-31T17:48:48.986" v="282" actId="167"/>
          <ac:picMkLst>
            <pc:docMk/>
            <pc:sldMk cId="2741625649" sldId="262"/>
            <ac:picMk id="5" creationId="{9B1484B5-2B1D-4076-A846-1AEA6C224100}"/>
          </ac:picMkLst>
        </pc:picChg>
        <pc:picChg chg="del">
          <ac:chgData name="T Coe" userId="0386ae5336835c20" providerId="LiveId" clId="{8EB9AFBA-5832-4677-9763-1A0EBA8F0AD0}" dt="2018-10-31T17:48:50.425" v="283" actId="478"/>
          <ac:picMkLst>
            <pc:docMk/>
            <pc:sldMk cId="2741625649" sldId="262"/>
            <ac:picMk id="6" creationId="{AC9618B5-2C9E-4301-B333-622FDA83E167}"/>
          </ac:picMkLst>
        </pc:picChg>
      </pc:sldChg>
      <pc:sldChg chg="modSp add modAnim">
        <pc:chgData name="T Coe" userId="0386ae5336835c20" providerId="LiveId" clId="{8EB9AFBA-5832-4677-9763-1A0EBA8F0AD0}" dt="2018-10-31T23:21:28.049" v="627" actId="313"/>
        <pc:sldMkLst>
          <pc:docMk/>
          <pc:sldMk cId="807866385" sldId="263"/>
        </pc:sldMkLst>
        <pc:spChg chg="mod">
          <ac:chgData name="T Coe" userId="0386ae5336835c20" providerId="LiveId" clId="{8EB9AFBA-5832-4677-9763-1A0EBA8F0AD0}" dt="2018-10-31T18:20:46.708" v="552" actId="20577"/>
          <ac:spMkLst>
            <pc:docMk/>
            <pc:sldMk cId="807866385" sldId="263"/>
            <ac:spMk id="2" creationId="{300B6E68-DE36-4DA4-B7A5-90997789B25D}"/>
          </ac:spMkLst>
        </pc:spChg>
        <pc:spChg chg="mod">
          <ac:chgData name="T Coe" userId="0386ae5336835c20" providerId="LiveId" clId="{8EB9AFBA-5832-4677-9763-1A0EBA8F0AD0}" dt="2018-10-31T23:21:28.049" v="627" actId="313"/>
          <ac:spMkLst>
            <pc:docMk/>
            <pc:sldMk cId="807866385" sldId="263"/>
            <ac:spMk id="3" creationId="{AF41228D-367A-418D-A9D6-76B9A1BD5CA2}"/>
          </ac:spMkLst>
        </pc:spChg>
      </pc:sldChg>
      <pc:sldChg chg="addSp delSp modSp add ord">
        <pc:chgData name="T Coe" userId="0386ae5336835c20" providerId="LiveId" clId="{8EB9AFBA-5832-4677-9763-1A0EBA8F0AD0}" dt="2018-11-01T16:12:20.585" v="1531" actId="2696"/>
        <pc:sldMkLst>
          <pc:docMk/>
          <pc:sldMk cId="3410197377" sldId="265"/>
        </pc:sldMkLst>
        <pc:spChg chg="mod">
          <ac:chgData name="T Coe" userId="0386ae5336835c20" providerId="LiveId" clId="{8EB9AFBA-5832-4677-9763-1A0EBA8F0AD0}" dt="2018-10-31T23:49:30.915" v="849" actId="20577"/>
          <ac:spMkLst>
            <pc:docMk/>
            <pc:sldMk cId="3410197377" sldId="265"/>
            <ac:spMk id="2" creationId="{65402197-044A-4ED4-B934-D3F75085565F}"/>
          </ac:spMkLst>
        </pc:spChg>
        <pc:spChg chg="del">
          <ac:chgData name="T Coe" userId="0386ae5336835c20" providerId="LiveId" clId="{8EB9AFBA-5832-4677-9763-1A0EBA8F0AD0}" dt="2018-10-31T23:19:20.736" v="577" actId="3680"/>
          <ac:spMkLst>
            <pc:docMk/>
            <pc:sldMk cId="3410197377" sldId="265"/>
            <ac:spMk id="3" creationId="{C7570DA4-41ED-4EE7-9C41-D4A3317D0F53}"/>
          </ac:spMkLst>
        </pc:spChg>
        <pc:graphicFrameChg chg="add mod modGraphic">
          <ac:chgData name="T Coe" userId="0386ae5336835c20" providerId="LiveId" clId="{8EB9AFBA-5832-4677-9763-1A0EBA8F0AD0}" dt="2018-11-01T16:12:20.585" v="1531" actId="2696"/>
          <ac:graphicFrameMkLst>
            <pc:docMk/>
            <pc:sldMk cId="3410197377" sldId="265"/>
            <ac:graphicFrameMk id="4" creationId="{F2319ED2-5DC1-4B3D-9E68-D9F3A09AB6D2}"/>
          </ac:graphicFrameMkLst>
        </pc:graphicFrameChg>
      </pc:sldChg>
      <pc:sldChg chg="modSp add modAnim modNotesTx">
        <pc:chgData name="T Coe" userId="0386ae5336835c20" providerId="LiveId" clId="{8EB9AFBA-5832-4677-9763-1A0EBA8F0AD0}" dt="2018-11-01T16:36:51.973" v="1764" actId="20577"/>
        <pc:sldMkLst>
          <pc:docMk/>
          <pc:sldMk cId="3098436179" sldId="272"/>
        </pc:sldMkLst>
        <pc:spChg chg="mod">
          <ac:chgData name="T Coe" userId="0386ae5336835c20" providerId="LiveId" clId="{8EB9AFBA-5832-4677-9763-1A0EBA8F0AD0}" dt="2018-11-01T16:36:51.973" v="1764" actId="20577"/>
          <ac:spMkLst>
            <pc:docMk/>
            <pc:sldMk cId="3098436179" sldId="272"/>
            <ac:spMk id="10" creationId="{00000000-0000-0000-0000-000000000000}"/>
          </ac:spMkLst>
        </pc:spChg>
      </pc:sldChg>
      <pc:sldChg chg="add">
        <pc:chgData name="T Coe" userId="0386ae5336835c20" providerId="LiveId" clId="{8EB9AFBA-5832-4677-9763-1A0EBA8F0AD0}" dt="2018-11-01T00:09:07.488" v="1050" actId="2696"/>
        <pc:sldMkLst>
          <pc:docMk/>
          <pc:sldMk cId="3050584335" sldId="277"/>
        </pc:sldMkLst>
      </pc:sldChg>
      <pc:sldChg chg="add">
        <pc:chgData name="T Coe" userId="0386ae5336835c20" providerId="LiveId" clId="{8EB9AFBA-5832-4677-9763-1A0EBA8F0AD0}" dt="2018-11-01T00:09:07.488" v="1050" actId="2696"/>
        <pc:sldMkLst>
          <pc:docMk/>
          <pc:sldMk cId="4228606342" sldId="278"/>
        </pc:sldMkLst>
      </pc:sldChg>
      <pc:sldChg chg="modSp add">
        <pc:chgData name="T Coe" userId="0386ae5336835c20" providerId="LiveId" clId="{8EB9AFBA-5832-4677-9763-1A0EBA8F0AD0}" dt="2018-11-01T00:11:23.100" v="1056" actId="27636"/>
        <pc:sldMkLst>
          <pc:docMk/>
          <pc:sldMk cId="3596963888" sldId="280"/>
        </pc:sldMkLst>
        <pc:spChg chg="mod">
          <ac:chgData name="T Coe" userId="0386ae5336835c20" providerId="LiveId" clId="{8EB9AFBA-5832-4677-9763-1A0EBA8F0AD0}" dt="2018-11-01T00:11:23.100" v="1056" actId="27636"/>
          <ac:spMkLst>
            <pc:docMk/>
            <pc:sldMk cId="3596963888" sldId="280"/>
            <ac:spMk id="9" creationId="{00000000-0000-0000-0000-000000000000}"/>
          </ac:spMkLst>
        </pc:spChg>
      </pc:sldChg>
      <pc:sldChg chg="add">
        <pc:chgData name="T Coe" userId="0386ae5336835c20" providerId="LiveId" clId="{8EB9AFBA-5832-4677-9763-1A0EBA8F0AD0}" dt="2018-11-01T00:09:07.488" v="1050" actId="2696"/>
        <pc:sldMkLst>
          <pc:docMk/>
          <pc:sldMk cId="2733108518" sldId="281"/>
        </pc:sldMkLst>
      </pc:sldChg>
      <pc:sldChg chg="modSp add">
        <pc:chgData name="T Coe" userId="0386ae5336835c20" providerId="LiveId" clId="{8EB9AFBA-5832-4677-9763-1A0EBA8F0AD0}" dt="2018-11-09T23:05:26.398" v="3344" actId="1076"/>
        <pc:sldMkLst>
          <pc:docMk/>
          <pc:sldMk cId="3687800822" sldId="282"/>
        </pc:sldMkLst>
        <pc:spChg chg="mod">
          <ac:chgData name="T Coe" userId="0386ae5336835c20" providerId="LiveId" clId="{8EB9AFBA-5832-4677-9763-1A0EBA8F0AD0}" dt="2018-11-09T23:05:26.398" v="3344" actId="1076"/>
          <ac:spMkLst>
            <pc:docMk/>
            <pc:sldMk cId="3687800822" sldId="282"/>
            <ac:spMk id="2" creationId="{00000000-0000-0000-0000-000000000000}"/>
          </ac:spMkLst>
        </pc:spChg>
        <pc:spChg chg="mod">
          <ac:chgData name="T Coe" userId="0386ae5336835c20" providerId="LiveId" clId="{8EB9AFBA-5832-4677-9763-1A0EBA8F0AD0}" dt="2018-11-09T18:37:20.196" v="2527" actId="20577"/>
          <ac:spMkLst>
            <pc:docMk/>
            <pc:sldMk cId="3687800822" sldId="282"/>
            <ac:spMk id="10" creationId="{00000000-0000-0000-0000-000000000000}"/>
          </ac:spMkLst>
        </pc:spChg>
      </pc:sldChg>
      <pc:sldChg chg="modSp add">
        <pc:chgData name="T Coe" userId="0386ae5336835c20" providerId="LiveId" clId="{8EB9AFBA-5832-4677-9763-1A0EBA8F0AD0}" dt="2018-11-01T00:11:23.112" v="1057" actId="27636"/>
        <pc:sldMkLst>
          <pc:docMk/>
          <pc:sldMk cId="1772140387" sldId="284"/>
        </pc:sldMkLst>
        <pc:spChg chg="mod">
          <ac:chgData name="T Coe" userId="0386ae5336835c20" providerId="LiveId" clId="{8EB9AFBA-5832-4677-9763-1A0EBA8F0AD0}" dt="2018-11-01T00:11:23.112" v="1057" actId="27636"/>
          <ac:spMkLst>
            <pc:docMk/>
            <pc:sldMk cId="1772140387" sldId="284"/>
            <ac:spMk id="9" creationId="{00000000-0000-0000-0000-000000000000}"/>
          </ac:spMkLst>
        </pc:spChg>
      </pc:sldChg>
      <pc:sldChg chg="modSp add ord">
        <pc:chgData name="T Coe" userId="0386ae5336835c20" providerId="LiveId" clId="{8EB9AFBA-5832-4677-9763-1A0EBA8F0AD0}" dt="2018-11-01T16:52:23.334" v="1873" actId="14100"/>
        <pc:sldMkLst>
          <pc:docMk/>
          <pc:sldMk cId="365500969" sldId="285"/>
        </pc:sldMkLst>
        <pc:spChg chg="mod">
          <ac:chgData name="T Coe" userId="0386ae5336835c20" providerId="LiveId" clId="{8EB9AFBA-5832-4677-9763-1A0EBA8F0AD0}" dt="2018-11-01T16:52:19.440" v="1872" actId="1076"/>
          <ac:spMkLst>
            <pc:docMk/>
            <pc:sldMk cId="365500969" sldId="285"/>
            <ac:spMk id="9" creationId="{00000000-0000-0000-0000-000000000000}"/>
          </ac:spMkLst>
        </pc:spChg>
        <pc:spChg chg="mod">
          <ac:chgData name="T Coe" userId="0386ae5336835c20" providerId="LiveId" clId="{8EB9AFBA-5832-4677-9763-1A0EBA8F0AD0}" dt="2018-11-01T16:52:23.334" v="1873" actId="14100"/>
          <ac:spMkLst>
            <pc:docMk/>
            <pc:sldMk cId="365500969" sldId="285"/>
            <ac:spMk id="10" creationId="{00000000-0000-0000-0000-000000000000}"/>
          </ac:spMkLst>
        </pc:spChg>
      </pc:sldChg>
      <pc:sldChg chg="addSp delSp modSp add ord">
        <pc:chgData name="T Coe" userId="0386ae5336835c20" providerId="LiveId" clId="{8EB9AFBA-5832-4677-9763-1A0EBA8F0AD0}" dt="2018-11-01T16:54:10.603" v="1887" actId="14100"/>
        <pc:sldMkLst>
          <pc:docMk/>
          <pc:sldMk cId="115088192" sldId="286"/>
        </pc:sldMkLst>
        <pc:spChg chg="del mod">
          <ac:chgData name="T Coe" userId="0386ae5336835c20" providerId="LiveId" clId="{8EB9AFBA-5832-4677-9763-1A0EBA8F0AD0}" dt="2018-11-01T16:54:04.867" v="1883" actId="478"/>
          <ac:spMkLst>
            <pc:docMk/>
            <pc:sldMk cId="115088192" sldId="286"/>
            <ac:spMk id="4" creationId="{00000000-0000-0000-0000-000000000000}"/>
          </ac:spMkLst>
        </pc:spChg>
        <pc:spChg chg="add">
          <ac:chgData name="T Coe" userId="0386ae5336835c20" providerId="LiveId" clId="{8EB9AFBA-5832-4677-9763-1A0EBA8F0AD0}" dt="2018-11-01T16:54:05.188" v="1884" actId="14100"/>
          <ac:spMkLst>
            <pc:docMk/>
            <pc:sldMk cId="115088192" sldId="286"/>
            <ac:spMk id="6" creationId="{B9A27D11-76F8-419F-AC5B-062B2D2765F6}"/>
          </ac:spMkLst>
        </pc:spChg>
        <pc:spChg chg="mod">
          <ac:chgData name="T Coe" userId="0386ae5336835c20" providerId="LiveId" clId="{8EB9AFBA-5832-4677-9763-1A0EBA8F0AD0}" dt="2018-11-01T16:54:10.603" v="1887" actId="14100"/>
          <ac:spMkLst>
            <pc:docMk/>
            <pc:sldMk cId="115088192" sldId="286"/>
            <ac:spMk id="10" creationId="{00000000-0000-0000-0000-000000000000}"/>
          </ac:spMkLst>
        </pc:spChg>
      </pc:sldChg>
      <pc:sldChg chg="addSp delSp modSp add ord">
        <pc:chgData name="T Coe" userId="0386ae5336835c20" providerId="LiveId" clId="{8EB9AFBA-5832-4677-9763-1A0EBA8F0AD0}" dt="2018-11-01T17:31:12.237" v="2200" actId="2696"/>
        <pc:sldMkLst>
          <pc:docMk/>
          <pc:sldMk cId="2767744634" sldId="287"/>
        </pc:sldMkLst>
        <pc:spChg chg="del">
          <ac:chgData name="T Coe" userId="0386ae5336835c20" providerId="LiveId" clId="{8EB9AFBA-5832-4677-9763-1A0EBA8F0AD0}" dt="2018-11-01T00:00:55.325" v="946" actId="478"/>
          <ac:spMkLst>
            <pc:docMk/>
            <pc:sldMk cId="2767744634" sldId="287"/>
            <ac:spMk id="2" creationId="{00000000-0000-0000-0000-000000000000}"/>
          </ac:spMkLst>
        </pc:spChg>
        <pc:spChg chg="mod">
          <ac:chgData name="T Coe" userId="0386ae5336835c20" providerId="LiveId" clId="{8EB9AFBA-5832-4677-9763-1A0EBA8F0AD0}" dt="2018-11-01T00:01:24.573" v="998" actId="14100"/>
          <ac:spMkLst>
            <pc:docMk/>
            <pc:sldMk cId="2767744634" sldId="287"/>
            <ac:spMk id="3" creationId="{F4B28086-FB0C-4BD8-B9D6-B3FB893A02E7}"/>
          </ac:spMkLst>
        </pc:spChg>
        <pc:spChg chg="mod">
          <ac:chgData name="T Coe" userId="0386ae5336835c20" providerId="LiveId" clId="{8EB9AFBA-5832-4677-9763-1A0EBA8F0AD0}" dt="2018-11-01T00:01:06.110" v="950" actId="1076"/>
          <ac:spMkLst>
            <pc:docMk/>
            <pc:sldMk cId="2767744634" sldId="287"/>
            <ac:spMk id="4" creationId="{EBC025C8-F727-4F38-A886-CADDF7493734}"/>
          </ac:spMkLst>
        </pc:spChg>
        <pc:spChg chg="add del mod">
          <ac:chgData name="T Coe" userId="0386ae5336835c20" providerId="LiveId" clId="{8EB9AFBA-5832-4677-9763-1A0EBA8F0AD0}" dt="2018-11-01T00:01:00.986" v="948" actId="478"/>
          <ac:spMkLst>
            <pc:docMk/>
            <pc:sldMk cId="2767744634" sldId="287"/>
            <ac:spMk id="6" creationId="{7C09B186-DFEF-43A8-A65A-E9D9FC556A12}"/>
          </ac:spMkLst>
        </pc:spChg>
        <pc:spChg chg="mod">
          <ac:chgData name="T Coe" userId="0386ae5336835c20" providerId="LiveId" clId="{8EB9AFBA-5832-4677-9763-1A0EBA8F0AD0}" dt="2018-11-01T00:01:31.144" v="999" actId="1076"/>
          <ac:spMkLst>
            <pc:docMk/>
            <pc:sldMk cId="2767744634" sldId="287"/>
            <ac:spMk id="9" creationId="{00000000-0000-0000-0000-000000000000}"/>
          </ac:spMkLst>
        </pc:spChg>
      </pc:sldChg>
      <pc:sldChg chg="modSp add ord">
        <pc:chgData name="T Coe" userId="0386ae5336835c20" providerId="LiveId" clId="{8EB9AFBA-5832-4677-9763-1A0EBA8F0AD0}" dt="2018-11-01T17:03:54.776" v="1933" actId="5793"/>
        <pc:sldMkLst>
          <pc:docMk/>
          <pc:sldMk cId="365694008" sldId="289"/>
        </pc:sldMkLst>
        <pc:spChg chg="mod">
          <ac:chgData name="T Coe" userId="0386ae5336835c20" providerId="LiveId" clId="{8EB9AFBA-5832-4677-9763-1A0EBA8F0AD0}" dt="2018-11-01T16:53:51.426" v="1882" actId="207"/>
          <ac:spMkLst>
            <pc:docMk/>
            <pc:sldMk cId="365694008" sldId="289"/>
            <ac:spMk id="5" creationId="{00000000-0000-0000-0000-000000000000}"/>
          </ac:spMkLst>
        </pc:spChg>
        <pc:spChg chg="mod">
          <ac:chgData name="T Coe" userId="0386ae5336835c20" providerId="LiveId" clId="{8EB9AFBA-5832-4677-9763-1A0EBA8F0AD0}" dt="2018-11-01T17:03:54.776" v="1933" actId="5793"/>
          <ac:spMkLst>
            <pc:docMk/>
            <pc:sldMk cId="365694008" sldId="289"/>
            <ac:spMk id="10" creationId="{00000000-0000-0000-0000-000000000000}"/>
          </ac:spMkLst>
        </pc:spChg>
      </pc:sldChg>
      <pc:sldChg chg="addSp delSp modSp add ord">
        <pc:chgData name="T Coe" userId="0386ae5336835c20" providerId="LiveId" clId="{8EB9AFBA-5832-4677-9763-1A0EBA8F0AD0}" dt="2018-11-01T16:54:18.391" v="1889" actId="478"/>
        <pc:sldMkLst>
          <pc:docMk/>
          <pc:sldMk cId="4195826806" sldId="291"/>
        </pc:sldMkLst>
        <pc:spChg chg="del mod">
          <ac:chgData name="T Coe" userId="0386ae5336835c20" providerId="LiveId" clId="{8EB9AFBA-5832-4677-9763-1A0EBA8F0AD0}" dt="2018-11-01T16:54:18.391" v="1889" actId="478"/>
          <ac:spMkLst>
            <pc:docMk/>
            <pc:sldMk cId="4195826806" sldId="291"/>
            <ac:spMk id="4" creationId="{00000000-0000-0000-0000-000000000000}"/>
          </ac:spMkLst>
        </pc:spChg>
        <pc:spChg chg="add">
          <ac:chgData name="T Coe" userId="0386ae5336835c20" providerId="LiveId" clId="{8EB9AFBA-5832-4677-9763-1A0EBA8F0AD0}" dt="2018-11-01T16:54:14.777" v="1888" actId="478"/>
          <ac:spMkLst>
            <pc:docMk/>
            <pc:sldMk cId="4195826806" sldId="291"/>
            <ac:spMk id="6" creationId="{B8F62F8C-D139-44BD-A98B-BED8FF625884}"/>
          </ac:spMkLst>
        </pc:spChg>
      </pc:sldChg>
      <pc:sldChg chg="add">
        <pc:chgData name="T Coe" userId="0386ae5336835c20" providerId="LiveId" clId="{8EB9AFBA-5832-4677-9763-1A0EBA8F0AD0}" dt="2018-11-01T16:15:01.805" v="1545" actId="2696"/>
        <pc:sldMkLst>
          <pc:docMk/>
          <pc:sldMk cId="3980879124" sldId="302"/>
        </pc:sldMkLst>
      </pc:sldChg>
      <pc:sldChg chg="add setBg">
        <pc:chgData name="T Coe" userId="0386ae5336835c20" providerId="LiveId" clId="{8EB9AFBA-5832-4677-9763-1A0EBA8F0AD0}" dt="2018-10-31T23:51:15.923" v="852" actId="2696"/>
        <pc:sldMkLst>
          <pc:docMk/>
          <pc:sldMk cId="1354901818" sldId="317"/>
        </pc:sldMkLst>
      </pc:sldChg>
      <pc:sldChg chg="modSp add">
        <pc:chgData name="T Coe" userId="0386ae5336835c20" providerId="LiveId" clId="{8EB9AFBA-5832-4677-9763-1A0EBA8F0AD0}" dt="2018-10-31T23:39:12.755" v="664" actId="1076"/>
        <pc:sldMkLst>
          <pc:docMk/>
          <pc:sldMk cId="2436723290" sldId="327"/>
        </pc:sldMkLst>
        <pc:spChg chg="mod">
          <ac:chgData name="T Coe" userId="0386ae5336835c20" providerId="LiveId" clId="{8EB9AFBA-5832-4677-9763-1A0EBA8F0AD0}" dt="2018-10-31T23:39:12.755" v="664" actId="1076"/>
          <ac:spMkLst>
            <pc:docMk/>
            <pc:sldMk cId="2436723290" sldId="327"/>
            <ac:spMk id="3" creationId="{00000000-0000-0000-0000-000000000000}"/>
          </ac:spMkLst>
        </pc:spChg>
      </pc:sldChg>
      <pc:sldChg chg="add">
        <pc:chgData name="T Coe" userId="0386ae5336835c20" providerId="LiveId" clId="{8EB9AFBA-5832-4677-9763-1A0EBA8F0AD0}" dt="2018-11-01T16:15:30.491" v="1550" actId="2696"/>
        <pc:sldMkLst>
          <pc:docMk/>
          <pc:sldMk cId="3623968857" sldId="330"/>
        </pc:sldMkLst>
      </pc:sldChg>
      <pc:sldChg chg="modSp add">
        <pc:chgData name="T Coe" userId="0386ae5336835c20" providerId="LiveId" clId="{8EB9AFBA-5832-4677-9763-1A0EBA8F0AD0}" dt="2018-11-01T17:01:31.177" v="1929" actId="14100"/>
        <pc:sldMkLst>
          <pc:docMk/>
          <pc:sldMk cId="2036841044" sldId="331"/>
        </pc:sldMkLst>
        <pc:spChg chg="mod">
          <ac:chgData name="T Coe" userId="0386ae5336835c20" providerId="LiveId" clId="{8EB9AFBA-5832-4677-9763-1A0EBA8F0AD0}" dt="2018-11-01T17:01:31.177" v="1929" actId="14100"/>
          <ac:spMkLst>
            <pc:docMk/>
            <pc:sldMk cId="2036841044" sldId="331"/>
            <ac:spMk id="3" creationId="{00000000-0000-0000-0000-000000000000}"/>
          </ac:spMkLst>
        </pc:spChg>
      </pc:sldChg>
      <pc:sldChg chg="modSp add">
        <pc:chgData name="T Coe" userId="0386ae5336835c20" providerId="LiveId" clId="{8EB9AFBA-5832-4677-9763-1A0EBA8F0AD0}" dt="2018-11-01T17:01:36.995" v="1931" actId="14100"/>
        <pc:sldMkLst>
          <pc:docMk/>
          <pc:sldMk cId="1680054921" sldId="332"/>
        </pc:sldMkLst>
        <pc:spChg chg="mod">
          <ac:chgData name="T Coe" userId="0386ae5336835c20" providerId="LiveId" clId="{8EB9AFBA-5832-4677-9763-1A0EBA8F0AD0}" dt="2018-11-01T17:01:36.995" v="1931" actId="14100"/>
          <ac:spMkLst>
            <pc:docMk/>
            <pc:sldMk cId="1680054921" sldId="332"/>
            <ac:spMk id="3" creationId="{00000000-0000-0000-0000-000000000000}"/>
          </ac:spMkLst>
        </pc:spChg>
      </pc:sldChg>
      <pc:sldChg chg="modSp add">
        <pc:chgData name="T Coe" userId="0386ae5336835c20" providerId="LiveId" clId="{8EB9AFBA-5832-4677-9763-1A0EBA8F0AD0}" dt="2018-11-01T16:15:57.984" v="1553" actId="1076"/>
        <pc:sldMkLst>
          <pc:docMk/>
          <pc:sldMk cId="874556089" sldId="338"/>
        </pc:sldMkLst>
        <pc:spChg chg="mod">
          <ac:chgData name="T Coe" userId="0386ae5336835c20" providerId="LiveId" clId="{8EB9AFBA-5832-4677-9763-1A0EBA8F0AD0}" dt="2018-11-01T16:15:57.984" v="1553" actId="1076"/>
          <ac:spMkLst>
            <pc:docMk/>
            <pc:sldMk cId="874556089" sldId="338"/>
            <ac:spMk id="3" creationId="{ADBDD3DC-078C-4026-ABED-4C2E33870F28}"/>
          </ac:spMkLst>
        </pc:spChg>
      </pc:sldChg>
      <pc:sldChg chg="modSp add">
        <pc:chgData name="T Coe" userId="0386ae5336835c20" providerId="LiveId" clId="{8EB9AFBA-5832-4677-9763-1A0EBA8F0AD0}" dt="2018-11-01T16:16:07.265" v="1554" actId="1076"/>
        <pc:sldMkLst>
          <pc:docMk/>
          <pc:sldMk cId="3256777461" sldId="339"/>
        </pc:sldMkLst>
        <pc:spChg chg="mod">
          <ac:chgData name="T Coe" userId="0386ae5336835c20" providerId="LiveId" clId="{8EB9AFBA-5832-4677-9763-1A0EBA8F0AD0}" dt="2018-11-01T16:16:07.265" v="1554" actId="1076"/>
          <ac:spMkLst>
            <pc:docMk/>
            <pc:sldMk cId="3256777461" sldId="339"/>
            <ac:spMk id="3" creationId="{ADBDD3DC-078C-4026-ABED-4C2E33870F28}"/>
          </ac:spMkLst>
        </pc:spChg>
      </pc:sldChg>
      <pc:sldChg chg="modSp add">
        <pc:chgData name="T Coe" userId="0386ae5336835c20" providerId="LiveId" clId="{8EB9AFBA-5832-4677-9763-1A0EBA8F0AD0}" dt="2018-11-01T16:15:54.226" v="1552" actId="1076"/>
        <pc:sldMkLst>
          <pc:docMk/>
          <pc:sldMk cId="3636094407" sldId="340"/>
        </pc:sldMkLst>
        <pc:spChg chg="mod">
          <ac:chgData name="T Coe" userId="0386ae5336835c20" providerId="LiveId" clId="{8EB9AFBA-5832-4677-9763-1A0EBA8F0AD0}" dt="2018-11-01T16:15:54.226" v="1552" actId="1076"/>
          <ac:spMkLst>
            <pc:docMk/>
            <pc:sldMk cId="3636094407" sldId="340"/>
            <ac:spMk id="3" creationId="{ADBDD3DC-078C-4026-ABED-4C2E33870F28}"/>
          </ac:spMkLst>
        </pc:spChg>
        <pc:spChg chg="mod">
          <ac:chgData name="T Coe" userId="0386ae5336835c20" providerId="LiveId" clId="{8EB9AFBA-5832-4677-9763-1A0EBA8F0AD0}" dt="2018-11-01T16:15:50.164" v="1551" actId="1076"/>
          <ac:spMkLst>
            <pc:docMk/>
            <pc:sldMk cId="3636094407" sldId="340"/>
            <ac:spMk id="8" creationId="{B77169D6-C0A2-422F-81F2-55CE073C4DB8}"/>
          </ac:spMkLst>
        </pc:spChg>
      </pc:sldChg>
      <pc:sldChg chg="add">
        <pc:chgData name="T Coe" userId="0386ae5336835c20" providerId="LiveId" clId="{8EB9AFBA-5832-4677-9763-1A0EBA8F0AD0}" dt="2018-10-31T23:52:46.239" v="854" actId="2696"/>
        <pc:sldMkLst>
          <pc:docMk/>
          <pc:sldMk cId="3188849229" sldId="341"/>
        </pc:sldMkLst>
      </pc:sldChg>
      <pc:sldChg chg="add">
        <pc:chgData name="T Coe" userId="0386ae5336835c20" providerId="LiveId" clId="{8EB9AFBA-5832-4677-9763-1A0EBA8F0AD0}" dt="2018-11-01T16:15:01.805" v="1545" actId="2696"/>
        <pc:sldMkLst>
          <pc:docMk/>
          <pc:sldMk cId="2914182136" sldId="342"/>
        </pc:sldMkLst>
      </pc:sldChg>
      <pc:sldChg chg="modSp add">
        <pc:chgData name="T Coe" userId="0386ae5336835c20" providerId="LiveId" clId="{8EB9AFBA-5832-4677-9763-1A0EBA8F0AD0}" dt="2018-11-01T16:17:20.690" v="1556" actId="14100"/>
        <pc:sldMkLst>
          <pc:docMk/>
          <pc:sldMk cId="2072314608" sldId="344"/>
        </pc:sldMkLst>
        <pc:spChg chg="mod">
          <ac:chgData name="T Coe" userId="0386ae5336835c20" providerId="LiveId" clId="{8EB9AFBA-5832-4677-9763-1A0EBA8F0AD0}" dt="2018-11-01T16:17:20.690" v="1556" actId="14100"/>
          <ac:spMkLst>
            <pc:docMk/>
            <pc:sldMk cId="2072314608" sldId="344"/>
            <ac:spMk id="3" creationId="{3A819F8B-6689-419A-904D-684418C8A977}"/>
          </ac:spMkLst>
        </pc:spChg>
      </pc:sldChg>
      <pc:sldChg chg="modSp add">
        <pc:chgData name="T Coe" userId="0386ae5336835c20" providerId="LiveId" clId="{8EB9AFBA-5832-4677-9763-1A0EBA8F0AD0}" dt="2018-11-01T16:40:32.395" v="1804" actId="20577"/>
        <pc:sldMkLst>
          <pc:docMk/>
          <pc:sldMk cId="3141164564" sldId="345"/>
        </pc:sldMkLst>
        <pc:spChg chg="mod">
          <ac:chgData name="T Coe" userId="0386ae5336835c20" providerId="LiveId" clId="{8EB9AFBA-5832-4677-9763-1A0EBA8F0AD0}" dt="2018-11-01T16:40:32.395" v="1804" actId="20577"/>
          <ac:spMkLst>
            <pc:docMk/>
            <pc:sldMk cId="3141164564" sldId="345"/>
            <ac:spMk id="3" creationId="{CCBB617E-3D00-4F01-B22C-7DF4F9CCCF83}"/>
          </ac:spMkLst>
        </pc:spChg>
      </pc:sldChg>
      <pc:sldChg chg="modSp add">
        <pc:chgData name="T Coe" userId="0386ae5336835c20" providerId="LiveId" clId="{8EB9AFBA-5832-4677-9763-1A0EBA8F0AD0}" dt="2018-11-01T16:54:51.816" v="1891" actId="1076"/>
        <pc:sldMkLst>
          <pc:docMk/>
          <pc:sldMk cId="2544554820" sldId="348"/>
        </pc:sldMkLst>
        <pc:spChg chg="mod">
          <ac:chgData name="T Coe" userId="0386ae5336835c20" providerId="LiveId" clId="{8EB9AFBA-5832-4677-9763-1A0EBA8F0AD0}" dt="2018-11-01T16:54:51.816" v="1891" actId="1076"/>
          <ac:spMkLst>
            <pc:docMk/>
            <pc:sldMk cId="2544554820" sldId="348"/>
            <ac:spMk id="2" creationId="{00000000-0000-0000-0000-000000000000}"/>
          </ac:spMkLst>
        </pc:spChg>
        <pc:spChg chg="mod">
          <ac:chgData name="T Coe" userId="0386ae5336835c20" providerId="LiveId" clId="{8EB9AFBA-5832-4677-9763-1A0EBA8F0AD0}" dt="2018-11-01T00:02:18.266" v="1001" actId="27636"/>
          <ac:spMkLst>
            <pc:docMk/>
            <pc:sldMk cId="2544554820" sldId="348"/>
            <ac:spMk id="3" creationId="{00000000-0000-0000-0000-000000000000}"/>
          </ac:spMkLst>
        </pc:spChg>
      </pc:sldChg>
      <pc:sldChg chg="addSp delSp modSp add ord">
        <pc:chgData name="T Coe" userId="0386ae5336835c20" providerId="LiveId" clId="{8EB9AFBA-5832-4677-9763-1A0EBA8F0AD0}" dt="2018-11-01T16:55:03.041" v="1894" actId="478"/>
        <pc:sldMkLst>
          <pc:docMk/>
          <pc:sldMk cId="296180423" sldId="349"/>
        </pc:sldMkLst>
        <pc:spChg chg="del">
          <ac:chgData name="T Coe" userId="0386ae5336835c20" providerId="LiveId" clId="{8EB9AFBA-5832-4677-9763-1A0EBA8F0AD0}" dt="2018-11-01T16:54:59.907" v="1892" actId="478"/>
          <ac:spMkLst>
            <pc:docMk/>
            <pc:sldMk cId="296180423" sldId="349"/>
            <ac:spMk id="2" creationId="{00000000-0000-0000-0000-000000000000}"/>
          </ac:spMkLst>
        </pc:spChg>
        <pc:spChg chg="mod">
          <ac:chgData name="T Coe" userId="0386ae5336835c20" providerId="LiveId" clId="{8EB9AFBA-5832-4677-9763-1A0EBA8F0AD0}" dt="2018-11-01T00:03:11.575" v="1026" actId="14100"/>
          <ac:spMkLst>
            <pc:docMk/>
            <pc:sldMk cId="296180423" sldId="349"/>
            <ac:spMk id="3" creationId="{00000000-0000-0000-0000-000000000000}"/>
          </ac:spMkLst>
        </pc:spChg>
        <pc:spChg chg="add del mod">
          <ac:chgData name="T Coe" userId="0386ae5336835c20" providerId="LiveId" clId="{8EB9AFBA-5832-4677-9763-1A0EBA8F0AD0}" dt="2018-11-01T16:55:03.041" v="1894" actId="478"/>
          <ac:spMkLst>
            <pc:docMk/>
            <pc:sldMk cId="296180423" sldId="349"/>
            <ac:spMk id="6" creationId="{CA4863C3-D70A-487B-A178-CC3F072E281D}"/>
          </ac:spMkLst>
        </pc:spChg>
        <pc:spChg chg="add">
          <ac:chgData name="T Coe" userId="0386ae5336835c20" providerId="LiveId" clId="{8EB9AFBA-5832-4677-9763-1A0EBA8F0AD0}" dt="2018-11-01T16:55:00.191" v="1893" actId="478"/>
          <ac:spMkLst>
            <pc:docMk/>
            <pc:sldMk cId="296180423" sldId="349"/>
            <ac:spMk id="7" creationId="{2F404E99-3951-4740-B14B-B3330417DCC6}"/>
          </ac:spMkLst>
        </pc:spChg>
      </pc:sldChg>
      <pc:sldChg chg="add">
        <pc:chgData name="T Coe" userId="0386ae5336835c20" providerId="LiveId" clId="{8EB9AFBA-5832-4677-9763-1A0EBA8F0AD0}" dt="2018-11-01T00:09:07.488" v="1050" actId="2696"/>
        <pc:sldMkLst>
          <pc:docMk/>
          <pc:sldMk cId="1433246966" sldId="351"/>
        </pc:sldMkLst>
      </pc:sldChg>
      <pc:sldChg chg="add">
        <pc:chgData name="T Coe" userId="0386ae5336835c20" providerId="LiveId" clId="{8EB9AFBA-5832-4677-9763-1A0EBA8F0AD0}" dt="2018-11-01T00:09:07.488" v="1050" actId="2696"/>
        <pc:sldMkLst>
          <pc:docMk/>
          <pc:sldMk cId="522176611" sldId="355"/>
        </pc:sldMkLst>
      </pc:sldChg>
      <pc:sldChg chg="add">
        <pc:chgData name="T Coe" userId="0386ae5336835c20" providerId="LiveId" clId="{8EB9AFBA-5832-4677-9763-1A0EBA8F0AD0}" dt="2018-11-01T16:15:01.805" v="1545" actId="2696"/>
        <pc:sldMkLst>
          <pc:docMk/>
          <pc:sldMk cId="3390352357" sldId="356"/>
        </pc:sldMkLst>
      </pc:sldChg>
      <pc:sldChg chg="addSp modSp add">
        <pc:chgData name="T Coe" userId="0386ae5336835c20" providerId="LiveId" clId="{8EB9AFBA-5832-4677-9763-1A0EBA8F0AD0}" dt="2018-11-01T17:29:48.268" v="2189" actId="1076"/>
        <pc:sldMkLst>
          <pc:docMk/>
          <pc:sldMk cId="3705629807" sldId="358"/>
        </pc:sldMkLst>
        <pc:spChg chg="mod">
          <ac:chgData name="T Coe" userId="0386ae5336835c20" providerId="LiveId" clId="{8EB9AFBA-5832-4677-9763-1A0EBA8F0AD0}" dt="2018-11-01T17:28:05.395" v="2102" actId="1076"/>
          <ac:spMkLst>
            <pc:docMk/>
            <pc:sldMk cId="3705629807" sldId="358"/>
            <ac:spMk id="5" creationId="{F4E567AC-C538-4EF3-8484-7CF0FEF6D987}"/>
          </ac:spMkLst>
        </pc:spChg>
        <pc:spChg chg="add mod">
          <ac:chgData name="T Coe" userId="0386ae5336835c20" providerId="LiveId" clId="{8EB9AFBA-5832-4677-9763-1A0EBA8F0AD0}" dt="2018-11-01T17:29:48.268" v="2189" actId="1076"/>
          <ac:spMkLst>
            <pc:docMk/>
            <pc:sldMk cId="3705629807" sldId="358"/>
            <ac:spMk id="9" creationId="{C3FC837C-95BC-4645-9D98-183413156A49}"/>
          </ac:spMkLst>
        </pc:spChg>
        <pc:picChg chg="mod">
          <ac:chgData name="T Coe" userId="0386ae5336835c20" providerId="LiveId" clId="{8EB9AFBA-5832-4677-9763-1A0EBA8F0AD0}" dt="2018-11-01T17:28:03.787" v="2101" actId="1076"/>
          <ac:picMkLst>
            <pc:docMk/>
            <pc:sldMk cId="3705629807" sldId="358"/>
            <ac:picMk id="4" creationId="{2C33A206-310C-4F6C-991C-2C3AECF2E1DD}"/>
          </ac:picMkLst>
        </pc:picChg>
      </pc:sldChg>
      <pc:sldChg chg="modSp add modAnim">
        <pc:chgData name="T Coe" userId="0386ae5336835c20" providerId="LiveId" clId="{8EB9AFBA-5832-4677-9763-1A0EBA8F0AD0}" dt="2018-11-01T00:24:30.526" v="1311" actId="27636"/>
        <pc:sldMkLst>
          <pc:docMk/>
          <pc:sldMk cId="1226788273" sldId="361"/>
        </pc:sldMkLst>
        <pc:spChg chg="mod">
          <ac:chgData name="T Coe" userId="0386ae5336835c20" providerId="LiveId" clId="{8EB9AFBA-5832-4677-9763-1A0EBA8F0AD0}" dt="2018-11-01T00:24:30.526" v="1311" actId="27636"/>
          <ac:spMkLst>
            <pc:docMk/>
            <pc:sldMk cId="1226788273" sldId="361"/>
            <ac:spMk id="3" creationId="{00000000-0000-0000-0000-000000000000}"/>
          </ac:spMkLst>
        </pc:spChg>
      </pc:sldChg>
      <pc:sldChg chg="add">
        <pc:chgData name="T Coe" userId="0386ae5336835c20" providerId="LiveId" clId="{8EB9AFBA-5832-4677-9763-1A0EBA8F0AD0}" dt="2018-10-31T23:52:46.239" v="854" actId="2696"/>
        <pc:sldMkLst>
          <pc:docMk/>
          <pc:sldMk cId="37092641" sldId="365"/>
        </pc:sldMkLst>
      </pc:sldChg>
      <pc:sldChg chg="add">
        <pc:chgData name="T Coe" userId="0386ae5336835c20" providerId="LiveId" clId="{8EB9AFBA-5832-4677-9763-1A0EBA8F0AD0}" dt="2018-10-31T23:52:29.708" v="853" actId="2696"/>
        <pc:sldMkLst>
          <pc:docMk/>
          <pc:sldMk cId="631973816" sldId="391"/>
        </pc:sldMkLst>
      </pc:sldChg>
      <pc:sldChg chg="add">
        <pc:chgData name="T Coe" userId="0386ae5336835c20" providerId="LiveId" clId="{8EB9AFBA-5832-4677-9763-1A0EBA8F0AD0}" dt="2018-10-31T23:52:46.239" v="854" actId="2696"/>
        <pc:sldMkLst>
          <pc:docMk/>
          <pc:sldMk cId="1885762782" sldId="400"/>
        </pc:sldMkLst>
      </pc:sldChg>
      <pc:sldChg chg="add">
        <pc:chgData name="T Coe" userId="0386ae5336835c20" providerId="LiveId" clId="{8EB9AFBA-5832-4677-9763-1A0EBA8F0AD0}" dt="2018-10-31T23:52:46.239" v="854" actId="2696"/>
        <pc:sldMkLst>
          <pc:docMk/>
          <pc:sldMk cId="1664059545" sldId="401"/>
        </pc:sldMkLst>
      </pc:sldChg>
      <pc:sldChg chg="add">
        <pc:chgData name="T Coe" userId="0386ae5336835c20" providerId="LiveId" clId="{8EB9AFBA-5832-4677-9763-1A0EBA8F0AD0}" dt="2018-10-31T23:52:46.239" v="854" actId="2696"/>
        <pc:sldMkLst>
          <pc:docMk/>
          <pc:sldMk cId="3431860058" sldId="402"/>
        </pc:sldMkLst>
      </pc:sldChg>
      <pc:sldChg chg="add">
        <pc:chgData name="T Coe" userId="0386ae5336835c20" providerId="LiveId" clId="{8EB9AFBA-5832-4677-9763-1A0EBA8F0AD0}" dt="2018-10-31T23:52:46.239" v="854" actId="2696"/>
        <pc:sldMkLst>
          <pc:docMk/>
          <pc:sldMk cId="3869012464" sldId="403"/>
        </pc:sldMkLst>
      </pc:sldChg>
      <pc:sldChg chg="add">
        <pc:chgData name="T Coe" userId="0386ae5336835c20" providerId="LiveId" clId="{8EB9AFBA-5832-4677-9763-1A0EBA8F0AD0}" dt="2018-10-31T23:52:46.239" v="854" actId="2696"/>
        <pc:sldMkLst>
          <pc:docMk/>
          <pc:sldMk cId="2248767858" sldId="404"/>
        </pc:sldMkLst>
      </pc:sldChg>
      <pc:sldChg chg="add">
        <pc:chgData name="T Coe" userId="0386ae5336835c20" providerId="LiveId" clId="{8EB9AFBA-5832-4677-9763-1A0EBA8F0AD0}" dt="2018-10-31T23:52:46.239" v="854" actId="2696"/>
        <pc:sldMkLst>
          <pc:docMk/>
          <pc:sldMk cId="1710204675" sldId="405"/>
        </pc:sldMkLst>
      </pc:sldChg>
      <pc:sldChg chg="add">
        <pc:chgData name="T Coe" userId="0386ae5336835c20" providerId="LiveId" clId="{8EB9AFBA-5832-4677-9763-1A0EBA8F0AD0}" dt="2018-10-31T23:36:58.383" v="641" actId="2696"/>
        <pc:sldMkLst>
          <pc:docMk/>
          <pc:sldMk cId="3026816790" sldId="430"/>
        </pc:sldMkLst>
      </pc:sldChg>
      <pc:sldChg chg="modSp add">
        <pc:chgData name="T Coe" userId="0386ae5336835c20" providerId="LiveId" clId="{8EB9AFBA-5832-4677-9763-1A0EBA8F0AD0}" dt="2018-10-31T23:47:58.019" v="826" actId="1076"/>
        <pc:sldMkLst>
          <pc:docMk/>
          <pc:sldMk cId="2899003983" sldId="431"/>
        </pc:sldMkLst>
        <pc:spChg chg="mod">
          <ac:chgData name="T Coe" userId="0386ae5336835c20" providerId="LiveId" clId="{8EB9AFBA-5832-4677-9763-1A0EBA8F0AD0}" dt="2018-10-31T23:47:58.019" v="826" actId="1076"/>
          <ac:spMkLst>
            <pc:docMk/>
            <pc:sldMk cId="2899003983" sldId="431"/>
            <ac:spMk id="12" creationId="{00000000-0000-0000-0000-000000000000}"/>
          </ac:spMkLst>
        </pc:spChg>
        <pc:spChg chg="mod">
          <ac:chgData name="T Coe" userId="0386ae5336835c20" providerId="LiveId" clId="{8EB9AFBA-5832-4677-9763-1A0EBA8F0AD0}" dt="2018-10-31T23:47:58.019" v="826" actId="1076"/>
          <ac:spMkLst>
            <pc:docMk/>
            <pc:sldMk cId="2899003983" sldId="431"/>
            <ac:spMk id="13" creationId="{00000000-0000-0000-0000-000000000000}"/>
          </ac:spMkLst>
        </pc:spChg>
        <pc:picChg chg="mod">
          <ac:chgData name="T Coe" userId="0386ae5336835c20" providerId="LiveId" clId="{8EB9AFBA-5832-4677-9763-1A0EBA8F0AD0}" dt="2018-10-31T23:47:58.019" v="826" actId="1076"/>
          <ac:picMkLst>
            <pc:docMk/>
            <pc:sldMk cId="2899003983" sldId="431"/>
            <ac:picMk id="3082" creationId="{00000000-0000-0000-0000-000000000000}"/>
          </ac:picMkLst>
        </pc:picChg>
      </pc:sldChg>
      <pc:sldChg chg="add">
        <pc:chgData name="T Coe" userId="0386ae5336835c20" providerId="LiveId" clId="{8EB9AFBA-5832-4677-9763-1A0EBA8F0AD0}" dt="2018-10-31T23:37:37.993" v="642" actId="2696"/>
        <pc:sldMkLst>
          <pc:docMk/>
          <pc:sldMk cId="1862209130" sldId="433"/>
        </pc:sldMkLst>
      </pc:sldChg>
      <pc:sldChg chg="add">
        <pc:chgData name="T Coe" userId="0386ae5336835c20" providerId="LiveId" clId="{8EB9AFBA-5832-4677-9763-1A0EBA8F0AD0}" dt="2018-11-01T16:15:01.805" v="1545" actId="2696"/>
        <pc:sldMkLst>
          <pc:docMk/>
          <pc:sldMk cId="1977622786" sldId="450"/>
        </pc:sldMkLst>
      </pc:sldChg>
      <pc:sldChg chg="add">
        <pc:chgData name="T Coe" userId="0386ae5336835c20" providerId="LiveId" clId="{8EB9AFBA-5832-4677-9763-1A0EBA8F0AD0}" dt="2018-11-01T16:15:01.805" v="1545" actId="2696"/>
        <pc:sldMkLst>
          <pc:docMk/>
          <pc:sldMk cId="2782932180" sldId="451"/>
        </pc:sldMkLst>
      </pc:sldChg>
      <pc:sldChg chg="add">
        <pc:chgData name="T Coe" userId="0386ae5336835c20" providerId="LiveId" clId="{8EB9AFBA-5832-4677-9763-1A0EBA8F0AD0}" dt="2018-11-01T16:15:01.805" v="1545" actId="2696"/>
        <pc:sldMkLst>
          <pc:docMk/>
          <pc:sldMk cId="3678192671" sldId="452"/>
        </pc:sldMkLst>
      </pc:sldChg>
      <pc:sldChg chg="add">
        <pc:chgData name="T Coe" userId="0386ae5336835c20" providerId="LiveId" clId="{8EB9AFBA-5832-4677-9763-1A0EBA8F0AD0}" dt="2018-11-01T16:15:01.805" v="1545" actId="2696"/>
        <pc:sldMkLst>
          <pc:docMk/>
          <pc:sldMk cId="3391882400" sldId="453"/>
        </pc:sldMkLst>
      </pc:sldChg>
      <pc:sldChg chg="modSp add">
        <pc:chgData name="T Coe" userId="0386ae5336835c20" providerId="LiveId" clId="{8EB9AFBA-5832-4677-9763-1A0EBA8F0AD0}" dt="2018-10-31T23:46:28.135" v="795" actId="5793"/>
        <pc:sldMkLst>
          <pc:docMk/>
          <pc:sldMk cId="4248893429" sldId="460"/>
        </pc:sldMkLst>
        <pc:spChg chg="mod">
          <ac:chgData name="T Coe" userId="0386ae5336835c20" providerId="LiveId" clId="{8EB9AFBA-5832-4677-9763-1A0EBA8F0AD0}" dt="2018-10-31T23:46:28.135" v="795" actId="5793"/>
          <ac:spMkLst>
            <pc:docMk/>
            <pc:sldMk cId="4248893429" sldId="460"/>
            <ac:spMk id="3" creationId="{00000000-0000-0000-0000-000000000000}"/>
          </ac:spMkLst>
        </pc:spChg>
      </pc:sldChg>
      <pc:sldChg chg="modSp add">
        <pc:chgData name="T Coe" userId="0386ae5336835c20" providerId="LiveId" clId="{8EB9AFBA-5832-4677-9763-1A0EBA8F0AD0}" dt="2018-10-31T23:46:25.021" v="794" actId="20577"/>
        <pc:sldMkLst>
          <pc:docMk/>
          <pc:sldMk cId="3852988432" sldId="461"/>
        </pc:sldMkLst>
        <pc:spChg chg="mod">
          <ac:chgData name="T Coe" userId="0386ae5336835c20" providerId="LiveId" clId="{8EB9AFBA-5832-4677-9763-1A0EBA8F0AD0}" dt="2018-10-31T23:46:25.021" v="794" actId="20577"/>
          <ac:spMkLst>
            <pc:docMk/>
            <pc:sldMk cId="3852988432" sldId="461"/>
            <ac:spMk id="3" creationId="{00000000-0000-0000-0000-000000000000}"/>
          </ac:spMkLst>
        </pc:spChg>
      </pc:sldChg>
      <pc:sldChg chg="add">
        <pc:chgData name="T Coe" userId="0386ae5336835c20" providerId="LiveId" clId="{8EB9AFBA-5832-4677-9763-1A0EBA8F0AD0}" dt="2018-11-01T19:25:38.707" v="2248" actId="2696"/>
        <pc:sldMkLst>
          <pc:docMk/>
          <pc:sldMk cId="2714723903" sldId="552"/>
        </pc:sldMkLst>
      </pc:sldChg>
      <pc:sldChg chg="add">
        <pc:chgData name="T Coe" userId="0386ae5336835c20" providerId="LiveId" clId="{8EB9AFBA-5832-4677-9763-1A0EBA8F0AD0}" dt="2018-10-31T23:41:16.240" v="704" actId="2696"/>
        <pc:sldMkLst>
          <pc:docMk/>
          <pc:sldMk cId="3525190539" sldId="568"/>
        </pc:sldMkLst>
      </pc:sldChg>
      <pc:sldChg chg="modSp add modAnim">
        <pc:chgData name="T Coe" userId="0386ae5336835c20" providerId="LiveId" clId="{8EB9AFBA-5832-4677-9763-1A0EBA8F0AD0}" dt="2018-11-01T17:36:53.759" v="2202" actId="2696"/>
        <pc:sldMkLst>
          <pc:docMk/>
          <pc:sldMk cId="2900794498" sldId="572"/>
        </pc:sldMkLst>
        <pc:spChg chg="mod">
          <ac:chgData name="T Coe" userId="0386ae5336835c20" providerId="LiveId" clId="{8EB9AFBA-5832-4677-9763-1A0EBA8F0AD0}" dt="2018-11-01T16:06:39.954" v="1429" actId="20577"/>
          <ac:spMkLst>
            <pc:docMk/>
            <pc:sldMk cId="2900794498" sldId="572"/>
            <ac:spMk id="2" creationId="{0092F27C-DE9F-48E8-A74E-D8C332E80068}"/>
          </ac:spMkLst>
        </pc:spChg>
        <pc:spChg chg="mod">
          <ac:chgData name="T Coe" userId="0386ae5336835c20" providerId="LiveId" clId="{8EB9AFBA-5832-4677-9763-1A0EBA8F0AD0}" dt="2018-11-01T16:09:08.177" v="1520" actId="115"/>
          <ac:spMkLst>
            <pc:docMk/>
            <pc:sldMk cId="2900794498" sldId="572"/>
            <ac:spMk id="3" creationId="{C87CBC5B-0904-45AC-B2D9-9793203C2122}"/>
          </ac:spMkLst>
        </pc:spChg>
      </pc:sldChg>
      <pc:sldChg chg="addSp modSp add">
        <pc:chgData name="T Coe" userId="0386ae5336835c20" providerId="LiveId" clId="{8EB9AFBA-5832-4677-9763-1A0EBA8F0AD0}" dt="2018-11-01T17:02:35.477" v="1932" actId="1076"/>
        <pc:sldMkLst>
          <pc:docMk/>
          <pc:sldMk cId="1016519168" sldId="573"/>
        </pc:sldMkLst>
        <pc:spChg chg="mod">
          <ac:chgData name="T Coe" userId="0386ae5336835c20" providerId="LiveId" clId="{8EB9AFBA-5832-4677-9763-1A0EBA8F0AD0}" dt="2018-11-01T17:02:35.477" v="1932" actId="1076"/>
          <ac:spMkLst>
            <pc:docMk/>
            <pc:sldMk cId="1016519168" sldId="573"/>
            <ac:spMk id="2" creationId="{8FA881BD-8601-4A2A-95FB-16C9BEBF9824}"/>
          </ac:spMkLst>
        </pc:spChg>
        <pc:spChg chg="add mod">
          <ac:chgData name="T Coe" userId="0386ae5336835c20" providerId="LiveId" clId="{8EB9AFBA-5832-4677-9763-1A0EBA8F0AD0}" dt="2018-10-31T23:56:33.852" v="906" actId="1038"/>
          <ac:spMkLst>
            <pc:docMk/>
            <pc:sldMk cId="1016519168" sldId="573"/>
            <ac:spMk id="9" creationId="{31FE0505-B4C4-422B-8AAD-A04ED7E184E0}"/>
          </ac:spMkLst>
        </pc:spChg>
      </pc:sldChg>
      <pc:sldChg chg="add">
        <pc:chgData name="T Coe" userId="0386ae5336835c20" providerId="LiveId" clId="{8EB9AFBA-5832-4677-9763-1A0EBA8F0AD0}" dt="2018-10-31T23:53:51.431" v="857" actId="2696"/>
        <pc:sldMkLst>
          <pc:docMk/>
          <pc:sldMk cId="333133876" sldId="574"/>
        </pc:sldMkLst>
      </pc:sldChg>
      <pc:sldChg chg="add modAnim">
        <pc:chgData name="T Coe" userId="0386ae5336835c20" providerId="LiveId" clId="{8EB9AFBA-5832-4677-9763-1A0EBA8F0AD0}" dt="2018-11-09T23:07:24.531" v="3345"/>
        <pc:sldMkLst>
          <pc:docMk/>
          <pc:sldMk cId="3243458871" sldId="575"/>
        </pc:sldMkLst>
      </pc:sldChg>
      <pc:sldChg chg="addSp modSp add ord">
        <pc:chgData name="T Coe" userId="0386ae5336835c20" providerId="LiveId" clId="{8EB9AFBA-5832-4677-9763-1A0EBA8F0AD0}" dt="2018-11-01T00:23:39.874" v="1302" actId="1076"/>
        <pc:sldMkLst>
          <pc:docMk/>
          <pc:sldMk cId="3068848936" sldId="576"/>
        </pc:sldMkLst>
        <pc:spChg chg="mod">
          <ac:chgData name="T Coe" userId="0386ae5336835c20" providerId="LiveId" clId="{8EB9AFBA-5832-4677-9763-1A0EBA8F0AD0}" dt="2018-11-01T00:23:38.198" v="1301" actId="20577"/>
          <ac:spMkLst>
            <pc:docMk/>
            <pc:sldMk cId="3068848936" sldId="576"/>
            <ac:spMk id="2" creationId="{0B922ABC-FED3-444E-8ECE-E23FF1B04E3E}"/>
          </ac:spMkLst>
        </pc:spChg>
        <pc:spChg chg="add mod">
          <ac:chgData name="T Coe" userId="0386ae5336835c20" providerId="LiveId" clId="{8EB9AFBA-5832-4677-9763-1A0EBA8F0AD0}" dt="2018-11-01T00:23:12.494" v="1276" actId="255"/>
          <ac:spMkLst>
            <pc:docMk/>
            <pc:sldMk cId="3068848936" sldId="576"/>
            <ac:spMk id="3" creationId="{2132E9E5-650C-4906-9AD3-06D0B63280DE}"/>
          </ac:spMkLst>
        </pc:spChg>
        <pc:spChg chg="mod">
          <ac:chgData name="T Coe" userId="0386ae5336835c20" providerId="LiveId" clId="{8EB9AFBA-5832-4677-9763-1A0EBA8F0AD0}" dt="2018-11-01T00:22:34.470" v="1266" actId="2711"/>
          <ac:spMkLst>
            <pc:docMk/>
            <pc:sldMk cId="3068848936" sldId="576"/>
            <ac:spMk id="4" creationId="{E6FF8331-C2FB-40F1-9A7D-9AC0E42B2BD7}"/>
          </ac:spMkLst>
        </pc:spChg>
        <pc:picChg chg="mod">
          <ac:chgData name="T Coe" userId="0386ae5336835c20" providerId="LiveId" clId="{8EB9AFBA-5832-4677-9763-1A0EBA8F0AD0}" dt="2018-11-01T00:23:39.874" v="1302" actId="1076"/>
          <ac:picMkLst>
            <pc:docMk/>
            <pc:sldMk cId="3068848936" sldId="576"/>
            <ac:picMk id="1028" creationId="{B9217C3C-4E85-4181-A455-304C53760754}"/>
          </ac:picMkLst>
        </pc:picChg>
      </pc:sldChg>
      <pc:sldChg chg="modSp add">
        <pc:chgData name="T Coe" userId="0386ae5336835c20" providerId="LiveId" clId="{8EB9AFBA-5832-4677-9763-1A0EBA8F0AD0}" dt="2018-10-31T23:58:58.604" v="929" actId="20577"/>
        <pc:sldMkLst>
          <pc:docMk/>
          <pc:sldMk cId="1842518269" sldId="577"/>
        </pc:sldMkLst>
        <pc:spChg chg="mod">
          <ac:chgData name="T Coe" userId="0386ae5336835c20" providerId="LiveId" clId="{8EB9AFBA-5832-4677-9763-1A0EBA8F0AD0}" dt="2018-10-31T23:58:58.604" v="929" actId="20577"/>
          <ac:spMkLst>
            <pc:docMk/>
            <pc:sldMk cId="1842518269" sldId="577"/>
            <ac:spMk id="2" creationId="{7866BC38-574A-4014-B5E6-637B20B41142}"/>
          </ac:spMkLst>
        </pc:spChg>
      </pc:sldChg>
      <pc:sldChg chg="modSp add ord">
        <pc:chgData name="T Coe" userId="0386ae5336835c20" providerId="LiveId" clId="{8EB9AFBA-5832-4677-9763-1A0EBA8F0AD0}" dt="2018-11-09T23:18:23.549" v="3583"/>
        <pc:sldMkLst>
          <pc:docMk/>
          <pc:sldMk cId="267021598" sldId="579"/>
        </pc:sldMkLst>
        <pc:spChg chg="mod">
          <ac:chgData name="T Coe" userId="0386ae5336835c20" providerId="LiveId" clId="{8EB9AFBA-5832-4677-9763-1A0EBA8F0AD0}" dt="2018-11-01T16:55:48.887" v="1898" actId="2711"/>
          <ac:spMkLst>
            <pc:docMk/>
            <pc:sldMk cId="267021598" sldId="579"/>
            <ac:spMk id="4" creationId="{51B14E0C-3E42-482A-9812-964A2BB98963}"/>
          </ac:spMkLst>
        </pc:spChg>
      </pc:sldChg>
      <pc:sldChg chg="delSp modSp add delAnim">
        <pc:chgData name="T Coe" userId="0386ae5336835c20" providerId="LiveId" clId="{8EB9AFBA-5832-4677-9763-1A0EBA8F0AD0}" dt="2018-11-09T23:19:45.190" v="3634" actId="20577"/>
        <pc:sldMkLst>
          <pc:docMk/>
          <pc:sldMk cId="1412834789" sldId="580"/>
        </pc:sldMkLst>
        <pc:spChg chg="mod">
          <ac:chgData name="T Coe" userId="0386ae5336835c20" providerId="LiveId" clId="{8EB9AFBA-5832-4677-9763-1A0EBA8F0AD0}" dt="2018-11-01T16:52:56.150" v="1878" actId="14100"/>
          <ac:spMkLst>
            <pc:docMk/>
            <pc:sldMk cId="1412834789" sldId="580"/>
            <ac:spMk id="2" creationId="{00000000-0000-0000-0000-000000000000}"/>
          </ac:spMkLst>
        </pc:spChg>
        <pc:spChg chg="del">
          <ac:chgData name="T Coe" userId="0386ae5336835c20" providerId="LiveId" clId="{8EB9AFBA-5832-4677-9763-1A0EBA8F0AD0}" dt="2018-11-01T00:00:51.982" v="945" actId="478"/>
          <ac:spMkLst>
            <pc:docMk/>
            <pc:sldMk cId="1412834789" sldId="580"/>
            <ac:spMk id="3" creationId="{F4B28086-FB0C-4BD8-B9D6-B3FB893A02E7}"/>
          </ac:spMkLst>
        </pc:spChg>
        <pc:spChg chg="del">
          <ac:chgData name="T Coe" userId="0386ae5336835c20" providerId="LiveId" clId="{8EB9AFBA-5832-4677-9763-1A0EBA8F0AD0}" dt="2018-11-01T00:00:50.716" v="944" actId="478"/>
          <ac:spMkLst>
            <pc:docMk/>
            <pc:sldMk cId="1412834789" sldId="580"/>
            <ac:spMk id="4" creationId="{EBC025C8-F727-4F38-A886-CADDF7493734}"/>
          </ac:spMkLst>
        </pc:spChg>
        <pc:spChg chg="mod">
          <ac:chgData name="T Coe" userId="0386ae5336835c20" providerId="LiveId" clId="{8EB9AFBA-5832-4677-9763-1A0EBA8F0AD0}" dt="2018-11-09T23:19:45.190" v="3634" actId="20577"/>
          <ac:spMkLst>
            <pc:docMk/>
            <pc:sldMk cId="1412834789" sldId="580"/>
            <ac:spMk id="9" creationId="{00000000-0000-0000-0000-000000000000}"/>
          </ac:spMkLst>
        </pc:spChg>
      </pc:sldChg>
      <pc:sldChg chg="modSp add">
        <pc:chgData name="T Coe" userId="0386ae5336835c20" providerId="LiveId" clId="{8EB9AFBA-5832-4677-9763-1A0EBA8F0AD0}" dt="2018-11-01T16:41:29.815" v="1805" actId="1076"/>
        <pc:sldMkLst>
          <pc:docMk/>
          <pc:sldMk cId="3540271382" sldId="582"/>
        </pc:sldMkLst>
        <pc:spChg chg="mod">
          <ac:chgData name="T Coe" userId="0386ae5336835c20" providerId="LiveId" clId="{8EB9AFBA-5832-4677-9763-1A0EBA8F0AD0}" dt="2018-11-01T16:41:29.815" v="1805" actId="1076"/>
          <ac:spMkLst>
            <pc:docMk/>
            <pc:sldMk cId="3540271382" sldId="582"/>
            <ac:spMk id="3" creationId="{21099C66-057B-4D3D-B7C9-3CC11892B479}"/>
          </ac:spMkLst>
        </pc:spChg>
      </pc:sldChg>
      <pc:sldChg chg="addSp modSp add modAnim">
        <pc:chgData name="T Coe" userId="0386ae5336835c20" providerId="LiveId" clId="{8EB9AFBA-5832-4677-9763-1A0EBA8F0AD0}" dt="2018-11-01T16:23:39.763" v="1633" actId="20577"/>
        <pc:sldMkLst>
          <pc:docMk/>
          <pc:sldMk cId="2379925391" sldId="583"/>
        </pc:sldMkLst>
        <pc:spChg chg="mod">
          <ac:chgData name="T Coe" userId="0386ae5336835c20" providerId="LiveId" clId="{8EB9AFBA-5832-4677-9763-1A0EBA8F0AD0}" dt="2018-11-01T00:11:28.257" v="1080" actId="20577"/>
          <ac:spMkLst>
            <pc:docMk/>
            <pc:sldMk cId="2379925391" sldId="583"/>
            <ac:spMk id="2" creationId="{2D0A64B2-D1A1-487C-BC48-7491C81B3849}"/>
          </ac:spMkLst>
        </pc:spChg>
        <pc:spChg chg="mod">
          <ac:chgData name="T Coe" userId="0386ae5336835c20" providerId="LiveId" clId="{8EB9AFBA-5832-4677-9763-1A0EBA8F0AD0}" dt="2018-11-01T16:23:39.763" v="1633" actId="20577"/>
          <ac:spMkLst>
            <pc:docMk/>
            <pc:sldMk cId="2379925391" sldId="583"/>
            <ac:spMk id="3" creationId="{EC7FC55A-2469-4426-A6FE-E1C7C4164A0E}"/>
          </ac:spMkLst>
        </pc:spChg>
        <pc:spChg chg="add mod">
          <ac:chgData name="T Coe" userId="0386ae5336835c20" providerId="LiveId" clId="{8EB9AFBA-5832-4677-9763-1A0EBA8F0AD0}" dt="2018-11-01T16:23:22.771" v="1630" actId="1076"/>
          <ac:spMkLst>
            <pc:docMk/>
            <pc:sldMk cId="2379925391" sldId="583"/>
            <ac:spMk id="5" creationId="{CE436490-3D4B-49C1-A2D1-65696052B30A}"/>
          </ac:spMkLst>
        </pc:spChg>
        <pc:picChg chg="add mod">
          <ac:chgData name="T Coe" userId="0386ae5336835c20" providerId="LiveId" clId="{8EB9AFBA-5832-4677-9763-1A0EBA8F0AD0}" dt="2018-11-01T00:16:56.453" v="1213" actId="1076"/>
          <ac:picMkLst>
            <pc:docMk/>
            <pc:sldMk cId="2379925391" sldId="583"/>
            <ac:picMk id="4" creationId="{EC380364-DDE1-4096-985C-1051DDB871ED}"/>
          </ac:picMkLst>
        </pc:picChg>
      </pc:sldChg>
      <pc:sldChg chg="addSp delSp modSp add">
        <pc:chgData name="T Coe" userId="0386ae5336835c20" providerId="LiveId" clId="{8EB9AFBA-5832-4677-9763-1A0EBA8F0AD0}" dt="2018-11-01T00:23:52.532" v="1309" actId="14100"/>
        <pc:sldMkLst>
          <pc:docMk/>
          <pc:sldMk cId="345643203" sldId="584"/>
        </pc:sldMkLst>
        <pc:spChg chg="mod">
          <ac:chgData name="T Coe" userId="0386ae5336835c20" providerId="LiveId" clId="{8EB9AFBA-5832-4677-9763-1A0EBA8F0AD0}" dt="2018-11-01T00:23:52.532" v="1309" actId="14100"/>
          <ac:spMkLst>
            <pc:docMk/>
            <pc:sldMk cId="345643203" sldId="584"/>
            <ac:spMk id="2" creationId="{7EEB9F8B-0096-4C39-AD28-6DD8EFF1B01A}"/>
          </ac:spMkLst>
        </pc:spChg>
        <pc:spChg chg="del mod">
          <ac:chgData name="T Coe" userId="0386ae5336835c20" providerId="LiveId" clId="{8EB9AFBA-5832-4677-9763-1A0EBA8F0AD0}" dt="2018-11-01T00:15:03.775" v="1200" actId="478"/>
          <ac:spMkLst>
            <pc:docMk/>
            <pc:sldMk cId="345643203" sldId="584"/>
            <ac:spMk id="3" creationId="{04A28FFF-9428-4026-863F-758C92A5CC8B}"/>
          </ac:spMkLst>
        </pc:spChg>
        <pc:spChg chg="add del">
          <ac:chgData name="T Coe" userId="0386ae5336835c20" providerId="LiveId" clId="{8EB9AFBA-5832-4677-9763-1A0EBA8F0AD0}" dt="2018-11-01T00:18:09.796" v="1222" actId="14100"/>
          <ac:spMkLst>
            <pc:docMk/>
            <pc:sldMk cId="345643203" sldId="584"/>
            <ac:spMk id="6" creationId="{347BB609-B681-40BA-8B05-14D8BB7D0D68}"/>
          </ac:spMkLst>
        </pc:spChg>
        <pc:spChg chg="add del">
          <ac:chgData name="T Coe" userId="0386ae5336835c20" providerId="LiveId" clId="{8EB9AFBA-5832-4677-9763-1A0EBA8F0AD0}" dt="2018-11-01T00:18:09.796" v="1222" actId="14100"/>
          <ac:spMkLst>
            <pc:docMk/>
            <pc:sldMk cId="345643203" sldId="584"/>
            <ac:spMk id="7" creationId="{B4DEE5A0-4190-4051-A8E4-79FA39F51F91}"/>
          </ac:spMkLst>
        </pc:spChg>
        <pc:spChg chg="add mod">
          <ac:chgData name="T Coe" userId="0386ae5336835c20" providerId="LiveId" clId="{8EB9AFBA-5832-4677-9763-1A0EBA8F0AD0}" dt="2018-11-01T00:22:11.407" v="1239" actId="20577"/>
          <ac:spMkLst>
            <pc:docMk/>
            <pc:sldMk cId="345643203" sldId="584"/>
            <ac:spMk id="9" creationId="{7436CF7C-AA31-4C31-A1CE-E92392E98F25}"/>
          </ac:spMkLst>
        </pc:spChg>
        <pc:graphicFrameChg chg="add del mod">
          <ac:chgData name="T Coe" userId="0386ae5336835c20" providerId="LiveId" clId="{8EB9AFBA-5832-4677-9763-1A0EBA8F0AD0}" dt="2018-11-01T00:15:32.282" v="1204" actId="478"/>
          <ac:graphicFrameMkLst>
            <pc:docMk/>
            <pc:sldMk cId="345643203" sldId="584"/>
            <ac:graphicFrameMk id="4" creationId="{77037399-B92C-4E75-AB32-3830889623AD}"/>
          </ac:graphicFrameMkLst>
        </pc:graphicFrameChg>
        <pc:picChg chg="add del mod">
          <ac:chgData name="T Coe" userId="0386ae5336835c20" providerId="LiveId" clId="{8EB9AFBA-5832-4677-9763-1A0EBA8F0AD0}" dt="2018-11-01T00:18:07.168" v="1220" actId="478"/>
          <ac:picMkLst>
            <pc:docMk/>
            <pc:sldMk cId="345643203" sldId="584"/>
            <ac:picMk id="5" creationId="{4D7C81F9-4127-4C16-9766-94147EB7FCBB}"/>
          </ac:picMkLst>
        </pc:picChg>
        <pc:picChg chg="add mod">
          <ac:chgData name="T Coe" userId="0386ae5336835c20" providerId="LiveId" clId="{8EB9AFBA-5832-4677-9763-1A0EBA8F0AD0}" dt="2018-11-01T00:23:46.108" v="1303" actId="1076"/>
          <ac:picMkLst>
            <pc:docMk/>
            <pc:sldMk cId="345643203" sldId="584"/>
            <ac:picMk id="8" creationId="{7B095018-835B-4F94-8B49-3C16C69E2A2B}"/>
          </ac:picMkLst>
        </pc:picChg>
        <pc:picChg chg="add del">
          <ac:chgData name="T Coe" userId="0386ae5336835c20" providerId="LiveId" clId="{8EB9AFBA-5832-4677-9763-1A0EBA8F0AD0}" dt="2018-11-01T00:18:09.796" v="1222" actId="14100"/>
          <ac:picMkLst>
            <pc:docMk/>
            <pc:sldMk cId="345643203" sldId="584"/>
            <ac:picMk id="1025" creationId="{8FC04568-2C81-4EC5-B521-9FE4EFC1A48E}"/>
          </ac:picMkLst>
        </pc:picChg>
      </pc:sldChg>
      <pc:sldChg chg="addSp delSp modSp add">
        <pc:chgData name="T Coe" userId="0386ae5336835c20" providerId="LiveId" clId="{8EB9AFBA-5832-4677-9763-1A0EBA8F0AD0}" dt="2018-11-01T16:09:43.122" v="1521" actId="1076"/>
        <pc:sldMkLst>
          <pc:docMk/>
          <pc:sldMk cId="3073768369" sldId="585"/>
        </pc:sldMkLst>
        <pc:spChg chg="del">
          <ac:chgData name="T Coe" userId="0386ae5336835c20" providerId="LiveId" clId="{8EB9AFBA-5832-4677-9763-1A0EBA8F0AD0}" dt="2018-11-01T16:04:17.637" v="1346" actId="1076"/>
          <ac:spMkLst>
            <pc:docMk/>
            <pc:sldMk cId="3073768369" sldId="585"/>
            <ac:spMk id="3" creationId="{79B8BAC8-2D12-48FF-B816-9A9A294F3B50}"/>
          </ac:spMkLst>
        </pc:spChg>
        <pc:picChg chg="add mod">
          <ac:chgData name="T Coe" userId="0386ae5336835c20" providerId="LiveId" clId="{8EB9AFBA-5832-4677-9763-1A0EBA8F0AD0}" dt="2018-11-01T16:09:43.122" v="1521" actId="1076"/>
          <ac:picMkLst>
            <pc:docMk/>
            <pc:sldMk cId="3073768369" sldId="585"/>
            <ac:picMk id="5" creationId="{947D4838-B8FB-42BB-B790-6196CAE816F9}"/>
          </ac:picMkLst>
        </pc:picChg>
      </pc:sldChg>
      <pc:sldChg chg="addSp delSp modSp add delAnim modAnim">
        <pc:chgData name="T Coe" userId="0386ae5336835c20" providerId="LiveId" clId="{8EB9AFBA-5832-4677-9763-1A0EBA8F0AD0}" dt="2018-11-09T23:04:08.604" v="3343"/>
        <pc:sldMkLst>
          <pc:docMk/>
          <pc:sldMk cId="3911473609" sldId="587"/>
        </pc:sldMkLst>
        <pc:spChg chg="mod">
          <ac:chgData name="T Coe" userId="0386ae5336835c20" providerId="LiveId" clId="{8EB9AFBA-5832-4677-9763-1A0EBA8F0AD0}" dt="2018-11-01T16:06:22.126" v="1421" actId="20577"/>
          <ac:spMkLst>
            <pc:docMk/>
            <pc:sldMk cId="3911473609" sldId="587"/>
            <ac:spMk id="2" creationId="{E3BEB997-EF0A-4A8A-8A2E-99B4B7AD62E4}"/>
          </ac:spMkLst>
        </pc:spChg>
        <pc:spChg chg="mod">
          <ac:chgData name="T Coe" userId="0386ae5336835c20" providerId="LiveId" clId="{8EB9AFBA-5832-4677-9763-1A0EBA8F0AD0}" dt="2018-11-01T16:06:17.727" v="1415" actId="115"/>
          <ac:spMkLst>
            <pc:docMk/>
            <pc:sldMk cId="3911473609" sldId="587"/>
            <ac:spMk id="3" creationId="{63E8F3C2-46EC-4F68-A429-5DB809D65888}"/>
          </ac:spMkLst>
        </pc:spChg>
        <pc:spChg chg="add mod">
          <ac:chgData name="T Coe" userId="0386ae5336835c20" providerId="LiveId" clId="{8EB9AFBA-5832-4677-9763-1A0EBA8F0AD0}" dt="2018-11-09T23:00:00.430" v="3297" actId="1076"/>
          <ac:spMkLst>
            <pc:docMk/>
            <pc:sldMk cId="3911473609" sldId="587"/>
            <ac:spMk id="6" creationId="{D27A5B51-590D-4E2B-A6BC-8B1EF8ABD58E}"/>
          </ac:spMkLst>
        </pc:spChg>
        <pc:spChg chg="add del mod">
          <ac:chgData name="T Coe" userId="0386ae5336835c20" providerId="LiveId" clId="{8EB9AFBA-5832-4677-9763-1A0EBA8F0AD0}" dt="2018-11-09T23:01:25.988" v="3315" actId="1076"/>
          <ac:spMkLst>
            <pc:docMk/>
            <pc:sldMk cId="3911473609" sldId="587"/>
            <ac:spMk id="7" creationId="{CDE9CE6A-0E0B-4075-AF13-0163FAAAC2D0}"/>
          </ac:spMkLst>
        </pc:spChg>
        <pc:spChg chg="add mod">
          <ac:chgData name="T Coe" userId="0386ae5336835c20" providerId="LiveId" clId="{8EB9AFBA-5832-4677-9763-1A0EBA8F0AD0}" dt="2018-11-09T23:01:46.261" v="3321" actId="688"/>
          <ac:spMkLst>
            <pc:docMk/>
            <pc:sldMk cId="3911473609" sldId="587"/>
            <ac:spMk id="8" creationId="{51EA9BC5-779A-494C-9B29-E595453FB508}"/>
          </ac:spMkLst>
        </pc:spChg>
        <pc:spChg chg="add mod">
          <ac:chgData name="T Coe" userId="0386ae5336835c20" providerId="LiveId" clId="{8EB9AFBA-5832-4677-9763-1A0EBA8F0AD0}" dt="2018-11-09T23:02:07.683" v="3325" actId="1076"/>
          <ac:spMkLst>
            <pc:docMk/>
            <pc:sldMk cId="3911473609" sldId="587"/>
            <ac:spMk id="9" creationId="{16BF1D7A-365E-4317-A81B-CDFEFB630480}"/>
          </ac:spMkLst>
        </pc:spChg>
        <pc:spChg chg="add mod">
          <ac:chgData name="T Coe" userId="0386ae5336835c20" providerId="LiveId" clId="{8EB9AFBA-5832-4677-9763-1A0EBA8F0AD0}" dt="2018-11-09T23:02:17.728" v="3329" actId="1076"/>
          <ac:spMkLst>
            <pc:docMk/>
            <pc:sldMk cId="3911473609" sldId="587"/>
            <ac:spMk id="10" creationId="{162471E7-6DF2-429D-B931-03081F398BCF}"/>
          </ac:spMkLst>
        </pc:spChg>
        <pc:spChg chg="add mod">
          <ac:chgData name="T Coe" userId="0386ae5336835c20" providerId="LiveId" clId="{8EB9AFBA-5832-4677-9763-1A0EBA8F0AD0}" dt="2018-11-09T23:02:37.258" v="3332" actId="1076"/>
          <ac:spMkLst>
            <pc:docMk/>
            <pc:sldMk cId="3911473609" sldId="587"/>
            <ac:spMk id="11" creationId="{9850EE47-0741-4975-9233-99CD1AF5D9E1}"/>
          </ac:spMkLst>
        </pc:spChg>
        <pc:spChg chg="add mod">
          <ac:chgData name="T Coe" userId="0386ae5336835c20" providerId="LiveId" clId="{8EB9AFBA-5832-4677-9763-1A0EBA8F0AD0}" dt="2018-11-09T23:02:53.920" v="3337" actId="1076"/>
          <ac:spMkLst>
            <pc:docMk/>
            <pc:sldMk cId="3911473609" sldId="587"/>
            <ac:spMk id="12" creationId="{6FBD6BF7-FF36-4ABB-BB26-D7D8FD2AA1AC}"/>
          </ac:spMkLst>
        </pc:spChg>
        <pc:picChg chg="add del mod">
          <ac:chgData name="T Coe" userId="0386ae5336835c20" providerId="LiveId" clId="{8EB9AFBA-5832-4677-9763-1A0EBA8F0AD0}" dt="2018-11-09T22:58:47.075" v="3247" actId="478"/>
          <ac:picMkLst>
            <pc:docMk/>
            <pc:sldMk cId="3911473609" sldId="587"/>
            <ac:picMk id="4" creationId="{399A701D-F56D-4DB6-9C90-6CAFC7E68C43}"/>
          </ac:picMkLst>
        </pc:picChg>
        <pc:picChg chg="add mod">
          <ac:chgData name="T Coe" userId="0386ae5336835c20" providerId="LiveId" clId="{8EB9AFBA-5832-4677-9763-1A0EBA8F0AD0}" dt="2018-11-09T23:01:43.613" v="3320" actId="1076"/>
          <ac:picMkLst>
            <pc:docMk/>
            <pc:sldMk cId="3911473609" sldId="587"/>
            <ac:picMk id="5" creationId="{5E8EA6EA-FAF8-4A74-B191-69B8A5AA49DB}"/>
          </ac:picMkLst>
        </pc:picChg>
      </pc:sldChg>
      <pc:sldChg chg="add">
        <pc:chgData name="T Coe" userId="0386ae5336835c20" providerId="LiveId" clId="{8EB9AFBA-5832-4677-9763-1A0EBA8F0AD0}" dt="2018-11-01T16:15:30.491" v="1550" actId="2696"/>
        <pc:sldMkLst>
          <pc:docMk/>
          <pc:sldMk cId="1494813680" sldId="588"/>
        </pc:sldMkLst>
      </pc:sldChg>
      <pc:sldChg chg="modSp add ord">
        <pc:chgData name="T Coe" userId="0386ae5336835c20" providerId="LiveId" clId="{8EB9AFBA-5832-4677-9763-1A0EBA8F0AD0}" dt="2018-11-01T16:39:45.580" v="1796" actId="20577"/>
        <pc:sldMkLst>
          <pc:docMk/>
          <pc:sldMk cId="1169709337" sldId="589"/>
        </pc:sldMkLst>
        <pc:spChg chg="mod">
          <ac:chgData name="T Coe" userId="0386ae5336835c20" providerId="LiveId" clId="{8EB9AFBA-5832-4677-9763-1A0EBA8F0AD0}" dt="2018-11-01T16:24:13.734" v="1652" actId="20577"/>
          <ac:spMkLst>
            <pc:docMk/>
            <pc:sldMk cId="1169709337" sldId="589"/>
            <ac:spMk id="2" creationId="{5B8361E6-4C4B-4801-B7CE-D3EADDED6BD1}"/>
          </ac:spMkLst>
        </pc:spChg>
        <pc:spChg chg="mod">
          <ac:chgData name="T Coe" userId="0386ae5336835c20" providerId="LiveId" clId="{8EB9AFBA-5832-4677-9763-1A0EBA8F0AD0}" dt="2018-11-01T16:39:45.580" v="1796" actId="20577"/>
          <ac:spMkLst>
            <pc:docMk/>
            <pc:sldMk cId="1169709337" sldId="589"/>
            <ac:spMk id="3" creationId="{6CEFAD21-BB11-4A35-AE01-CB3593B053EB}"/>
          </ac:spMkLst>
        </pc:spChg>
      </pc:sldChg>
      <pc:sldChg chg="addSp delSp modSp add">
        <pc:chgData name="T Coe" userId="0386ae5336835c20" providerId="LiveId" clId="{8EB9AFBA-5832-4677-9763-1A0EBA8F0AD0}" dt="2018-11-01T16:58:15.162" v="1907" actId="207"/>
        <pc:sldMkLst>
          <pc:docMk/>
          <pc:sldMk cId="3730809799" sldId="590"/>
        </pc:sldMkLst>
        <pc:spChg chg="add del mod">
          <ac:chgData name="T Coe" userId="0386ae5336835c20" providerId="LiveId" clId="{8EB9AFBA-5832-4677-9763-1A0EBA8F0AD0}" dt="2018-11-01T16:57:50.307" v="1903" actId="207"/>
          <ac:spMkLst>
            <pc:docMk/>
            <pc:sldMk cId="3730809799" sldId="590"/>
            <ac:spMk id="3" creationId="{6DB67D64-26E4-4F2F-85EB-42BD67B443CD}"/>
          </ac:spMkLst>
        </pc:spChg>
        <pc:spChg chg="add mod">
          <ac:chgData name="T Coe" userId="0386ae5336835c20" providerId="LiveId" clId="{8EB9AFBA-5832-4677-9763-1A0EBA8F0AD0}" dt="2018-11-01T16:58:15.162" v="1907" actId="207"/>
          <ac:spMkLst>
            <pc:docMk/>
            <pc:sldMk cId="3730809799" sldId="590"/>
            <ac:spMk id="5" creationId="{37E30539-9EC5-44E5-9D1A-00FBE8959789}"/>
          </ac:spMkLst>
        </pc:spChg>
      </pc:sldChg>
      <pc:sldChg chg="addSp modSp add">
        <pc:chgData name="T Coe" userId="0386ae5336835c20" providerId="LiveId" clId="{8EB9AFBA-5832-4677-9763-1A0EBA8F0AD0}" dt="2018-11-01T16:59:03.494" v="1914" actId="207"/>
        <pc:sldMkLst>
          <pc:docMk/>
          <pc:sldMk cId="280532427" sldId="591"/>
        </pc:sldMkLst>
        <pc:spChg chg="mod">
          <ac:chgData name="T Coe" userId="0386ae5336835c20" providerId="LiveId" clId="{8EB9AFBA-5832-4677-9763-1A0EBA8F0AD0}" dt="2018-11-01T16:59:03.494" v="1914" actId="207"/>
          <ac:spMkLst>
            <pc:docMk/>
            <pc:sldMk cId="280532427" sldId="591"/>
            <ac:spMk id="5" creationId="{37E30539-9EC5-44E5-9D1A-00FBE8959789}"/>
          </ac:spMkLst>
        </pc:spChg>
        <pc:spChg chg="add mod">
          <ac:chgData name="T Coe" userId="0386ae5336835c20" providerId="LiveId" clId="{8EB9AFBA-5832-4677-9763-1A0EBA8F0AD0}" dt="2018-11-01T16:58:54.238" v="1913" actId="1076"/>
          <ac:spMkLst>
            <pc:docMk/>
            <pc:sldMk cId="280532427" sldId="591"/>
            <ac:spMk id="6" creationId="{DA063710-EDF5-49EA-89FF-D1DFA6BB0B21}"/>
          </ac:spMkLst>
        </pc:spChg>
      </pc:sldChg>
      <pc:sldChg chg="addSp modSp add">
        <pc:chgData name="T Coe" userId="0386ae5336835c20" providerId="LiveId" clId="{8EB9AFBA-5832-4677-9763-1A0EBA8F0AD0}" dt="2018-11-01T17:00:26.862" v="1920" actId="1076"/>
        <pc:sldMkLst>
          <pc:docMk/>
          <pc:sldMk cId="840400601" sldId="592"/>
        </pc:sldMkLst>
        <pc:spChg chg="mod">
          <ac:chgData name="T Coe" userId="0386ae5336835c20" providerId="LiveId" clId="{8EB9AFBA-5832-4677-9763-1A0EBA8F0AD0}" dt="2018-11-01T17:00:17.683" v="1919" actId="207"/>
          <ac:spMkLst>
            <pc:docMk/>
            <pc:sldMk cId="840400601" sldId="592"/>
            <ac:spMk id="6" creationId="{DA063710-EDF5-49EA-89FF-D1DFA6BB0B21}"/>
          </ac:spMkLst>
        </pc:spChg>
        <pc:spChg chg="add mod">
          <ac:chgData name="T Coe" userId="0386ae5336835c20" providerId="LiveId" clId="{8EB9AFBA-5832-4677-9763-1A0EBA8F0AD0}" dt="2018-11-01T17:00:26.862" v="1920" actId="1076"/>
          <ac:spMkLst>
            <pc:docMk/>
            <pc:sldMk cId="840400601" sldId="592"/>
            <ac:spMk id="7" creationId="{F3068CD4-F387-42C1-AD59-7449718A6C9E}"/>
          </ac:spMkLst>
        </pc:spChg>
      </pc:sldChg>
      <pc:sldChg chg="addSp modSp add">
        <pc:chgData name="T Coe" userId="0386ae5336835c20" providerId="LiveId" clId="{8EB9AFBA-5832-4677-9763-1A0EBA8F0AD0}" dt="2018-11-01T17:00:58.397" v="1926" actId="207"/>
        <pc:sldMkLst>
          <pc:docMk/>
          <pc:sldMk cId="3861961666" sldId="593"/>
        </pc:sldMkLst>
        <pc:spChg chg="mod">
          <ac:chgData name="T Coe" userId="0386ae5336835c20" providerId="LiveId" clId="{8EB9AFBA-5832-4677-9763-1A0EBA8F0AD0}" dt="2018-11-01T17:00:58.397" v="1926" actId="207"/>
          <ac:spMkLst>
            <pc:docMk/>
            <pc:sldMk cId="3861961666" sldId="593"/>
            <ac:spMk id="7" creationId="{F3068CD4-F387-42C1-AD59-7449718A6C9E}"/>
          </ac:spMkLst>
        </pc:spChg>
        <pc:spChg chg="add mod">
          <ac:chgData name="T Coe" userId="0386ae5336835c20" providerId="LiveId" clId="{8EB9AFBA-5832-4677-9763-1A0EBA8F0AD0}" dt="2018-11-01T17:00:54.683" v="1925" actId="1076"/>
          <ac:spMkLst>
            <pc:docMk/>
            <pc:sldMk cId="3861961666" sldId="593"/>
            <ac:spMk id="8" creationId="{A5DE9180-1354-46C8-92C1-5829274C8467}"/>
          </ac:spMkLst>
        </pc:spChg>
      </pc:sldChg>
      <pc:sldChg chg="addSp modSp add">
        <pc:chgData name="T Coe" userId="0386ae5336835c20" providerId="LiveId" clId="{8EB9AFBA-5832-4677-9763-1A0EBA8F0AD0}" dt="2018-11-01T17:24:46.907" v="2098" actId="1076"/>
        <pc:sldMkLst>
          <pc:docMk/>
          <pc:sldMk cId="2593067960" sldId="594"/>
        </pc:sldMkLst>
        <pc:spChg chg="mod">
          <ac:chgData name="T Coe" userId="0386ae5336835c20" providerId="LiveId" clId="{8EB9AFBA-5832-4677-9763-1A0EBA8F0AD0}" dt="2018-11-01T17:22:01.931" v="2054" actId="20577"/>
          <ac:spMkLst>
            <pc:docMk/>
            <pc:sldMk cId="2593067960" sldId="594"/>
            <ac:spMk id="2" creationId="{6A3BD10B-86BE-4097-8932-5B54CEA83118}"/>
          </ac:spMkLst>
        </pc:spChg>
        <pc:spChg chg="mod">
          <ac:chgData name="T Coe" userId="0386ae5336835c20" providerId="LiveId" clId="{8EB9AFBA-5832-4677-9763-1A0EBA8F0AD0}" dt="2018-11-01T17:23:41.451" v="2072" actId="207"/>
          <ac:spMkLst>
            <pc:docMk/>
            <pc:sldMk cId="2593067960" sldId="594"/>
            <ac:spMk id="3" creationId="{4A14DDF0-BE8D-4F58-8891-6ACFC6ADDA00}"/>
          </ac:spMkLst>
        </pc:spChg>
        <pc:spChg chg="add mod">
          <ac:chgData name="T Coe" userId="0386ae5336835c20" providerId="LiveId" clId="{8EB9AFBA-5832-4677-9763-1A0EBA8F0AD0}" dt="2018-11-01T17:24:46.907" v="2098" actId="1076"/>
          <ac:spMkLst>
            <pc:docMk/>
            <pc:sldMk cId="2593067960" sldId="594"/>
            <ac:spMk id="4" creationId="{B09AF18E-6014-49DF-BEC7-98F87E2084F0}"/>
          </ac:spMkLst>
        </pc:spChg>
      </pc:sldChg>
      <pc:sldChg chg="addSp delSp modSp add modNotesTx">
        <pc:chgData name="T Coe" userId="0386ae5336835c20" providerId="LiveId" clId="{8EB9AFBA-5832-4677-9763-1A0EBA8F0AD0}" dt="2018-11-01T17:30:25.591" v="2199" actId="20577"/>
        <pc:sldMkLst>
          <pc:docMk/>
          <pc:sldMk cId="3195506292" sldId="595"/>
        </pc:sldMkLst>
        <pc:spChg chg="del">
          <ac:chgData name="T Coe" userId="0386ae5336835c20" providerId="LiveId" clId="{8EB9AFBA-5832-4677-9763-1A0EBA8F0AD0}" dt="2018-11-01T17:30:01.061" v="2191" actId="478"/>
          <ac:spMkLst>
            <pc:docMk/>
            <pc:sldMk cId="3195506292" sldId="595"/>
            <ac:spMk id="2" creationId="{CF5CCA76-8209-4604-96CB-91BA31EDC44F}"/>
          </ac:spMkLst>
        </pc:spChg>
        <pc:spChg chg="mod">
          <ac:chgData name="T Coe" userId="0386ae5336835c20" providerId="LiveId" clId="{8EB9AFBA-5832-4677-9763-1A0EBA8F0AD0}" dt="2018-11-01T17:28:23.727" v="2112" actId="313"/>
          <ac:spMkLst>
            <pc:docMk/>
            <pc:sldMk cId="3195506292" sldId="595"/>
            <ac:spMk id="3" creationId="{22D634D9-4A8E-4036-90FD-C7B2DE417B98}"/>
          </ac:spMkLst>
        </pc:spChg>
        <pc:spChg chg="add">
          <ac:chgData name="T Coe" userId="0386ae5336835c20" providerId="LiveId" clId="{8EB9AFBA-5832-4677-9763-1A0EBA8F0AD0}" dt="2018-11-01T17:29:52.571" v="2190" actId="20577"/>
          <ac:spMkLst>
            <pc:docMk/>
            <pc:sldMk cId="3195506292" sldId="595"/>
            <ac:spMk id="4" creationId="{AD32498E-76A1-479A-965B-A96B9E2D2E12}"/>
          </ac:spMkLst>
        </pc:spChg>
        <pc:spChg chg="add mod">
          <ac:chgData name="T Coe" userId="0386ae5336835c20" providerId="LiveId" clId="{8EB9AFBA-5832-4677-9763-1A0EBA8F0AD0}" dt="2018-11-01T17:30:25.591" v="2199" actId="20577"/>
          <ac:spMkLst>
            <pc:docMk/>
            <pc:sldMk cId="3195506292" sldId="595"/>
            <ac:spMk id="5" creationId="{21C7F395-AA53-40F8-A516-5C86B1DF8695}"/>
          </ac:spMkLst>
        </pc:spChg>
      </pc:sldChg>
      <pc:sldChg chg="modSp add ord">
        <pc:chgData name="T Coe" userId="0386ae5336835c20" providerId="LiveId" clId="{8EB9AFBA-5832-4677-9763-1A0EBA8F0AD0}" dt="2018-11-09T23:18:25.663" v="3584"/>
        <pc:sldMkLst>
          <pc:docMk/>
          <pc:sldMk cId="402462053" sldId="596"/>
        </pc:sldMkLst>
        <pc:spChg chg="mod">
          <ac:chgData name="T Coe" userId="0386ae5336835c20" providerId="LiveId" clId="{8EB9AFBA-5832-4677-9763-1A0EBA8F0AD0}" dt="2018-11-01T17:48:21.437" v="2244" actId="20577"/>
          <ac:spMkLst>
            <pc:docMk/>
            <pc:sldMk cId="402462053" sldId="596"/>
            <ac:spMk id="2" creationId="{73A75435-1709-40CC-A0A8-AB57BA804BD5}"/>
          </ac:spMkLst>
        </pc:spChg>
        <pc:spChg chg="mod">
          <ac:chgData name="T Coe" userId="0386ae5336835c20" providerId="LiveId" clId="{8EB9AFBA-5832-4677-9763-1A0EBA8F0AD0}" dt="2018-11-01T17:48:17.907" v="2237" actId="114"/>
          <ac:spMkLst>
            <pc:docMk/>
            <pc:sldMk cId="402462053" sldId="596"/>
            <ac:spMk id="3" creationId="{FB92C10C-6D73-490D-A41C-70F6551F8CC6}"/>
          </ac:spMkLst>
        </pc:spChg>
      </pc:sldChg>
      <pc:sldChg chg="modSp add modAnim">
        <pc:chgData name="T Coe" userId="0386ae5336835c20" providerId="LiveId" clId="{8EB9AFBA-5832-4677-9763-1A0EBA8F0AD0}" dt="2018-11-09T18:25:24.336" v="2343" actId="12"/>
        <pc:sldMkLst>
          <pc:docMk/>
          <pc:sldMk cId="2180150243" sldId="597"/>
        </pc:sldMkLst>
        <pc:spChg chg="mod">
          <ac:chgData name="T Coe" userId="0386ae5336835c20" providerId="LiveId" clId="{8EB9AFBA-5832-4677-9763-1A0EBA8F0AD0}" dt="2018-11-09T18:25:24.336" v="2343" actId="12"/>
          <ac:spMkLst>
            <pc:docMk/>
            <pc:sldMk cId="2180150243" sldId="597"/>
            <ac:spMk id="3" creationId="{09E82A80-08E3-42DA-B91A-DE932816DCAB}"/>
          </ac:spMkLst>
        </pc:spChg>
      </pc:sldChg>
      <pc:sldChg chg="add">
        <pc:chgData name="T Coe" userId="0386ae5336835c20" providerId="LiveId" clId="{8EB9AFBA-5832-4677-9763-1A0EBA8F0AD0}" dt="2018-11-09T18:36:12.841" v="2496"/>
        <pc:sldMkLst>
          <pc:docMk/>
          <pc:sldMk cId="2321735609" sldId="599"/>
        </pc:sldMkLst>
      </pc:sldChg>
      <pc:sldChg chg="addSp modSp add ord modAnim">
        <pc:chgData name="T Coe" userId="0386ae5336835c20" providerId="LiveId" clId="{8EB9AFBA-5832-4677-9763-1A0EBA8F0AD0}" dt="2018-11-09T22:54:43.371" v="3238" actId="20577"/>
        <pc:sldMkLst>
          <pc:docMk/>
          <pc:sldMk cId="2734239619" sldId="603"/>
        </pc:sldMkLst>
        <pc:spChg chg="mod">
          <ac:chgData name="T Coe" userId="0386ae5336835c20" providerId="LiveId" clId="{8EB9AFBA-5832-4677-9763-1A0EBA8F0AD0}" dt="2018-11-09T22:54:43.371" v="3238" actId="20577"/>
          <ac:spMkLst>
            <pc:docMk/>
            <pc:sldMk cId="2734239619" sldId="603"/>
            <ac:spMk id="3" creationId="{4553BD93-A73A-43C6-ACED-FABCED05AFE8}"/>
          </ac:spMkLst>
        </pc:spChg>
        <pc:spChg chg="add mod">
          <ac:chgData name="T Coe" userId="0386ae5336835c20" providerId="LiveId" clId="{8EB9AFBA-5832-4677-9763-1A0EBA8F0AD0}" dt="2018-11-09T22:51:57.720" v="3189" actId="1076"/>
          <ac:spMkLst>
            <pc:docMk/>
            <pc:sldMk cId="2734239619" sldId="603"/>
            <ac:spMk id="4" creationId="{9FFE5271-4B52-4720-9C95-8E71F7A99A88}"/>
          </ac:spMkLst>
        </pc:spChg>
      </pc:sldChg>
      <pc:sldMasterChg chg="delSldLayout">
        <pc:chgData name="T Coe" userId="0386ae5336835c20" providerId="LiveId" clId="{8EB9AFBA-5832-4677-9763-1A0EBA8F0AD0}" dt="2018-11-01T16:14:56.644" v="1544" actId="2696"/>
        <pc:sldMasterMkLst>
          <pc:docMk/>
          <pc:sldMasterMk cId="2744212875" sldId="2147483648"/>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2F5C37-B2F6-46AF-A8A7-642C2B13EAAF}"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7405E339-D76A-4467-9E0C-E53FDFD3A44C}">
      <dgm:prSet phldrT="[Text]"/>
      <dgm:spPr/>
      <dgm:t>
        <a:bodyPr/>
        <a:lstStyle/>
        <a:p>
          <a:r>
            <a:rPr lang="en-US" dirty="0"/>
            <a:t>Standards</a:t>
          </a:r>
        </a:p>
      </dgm:t>
    </dgm:pt>
    <dgm:pt modelId="{263ACFAB-B8A1-4FAA-815D-05EC003AEC05}" type="parTrans" cxnId="{145FF698-FBFD-4008-8771-C9E62E9EBFD2}">
      <dgm:prSet/>
      <dgm:spPr/>
      <dgm:t>
        <a:bodyPr/>
        <a:lstStyle/>
        <a:p>
          <a:endParaRPr lang="en-US"/>
        </a:p>
      </dgm:t>
    </dgm:pt>
    <dgm:pt modelId="{5DBDF1DF-A5C9-4543-A529-42E99F3E776F}" type="sibTrans" cxnId="{145FF698-FBFD-4008-8771-C9E62E9EBFD2}">
      <dgm:prSet/>
      <dgm:spPr/>
      <dgm:t>
        <a:bodyPr/>
        <a:lstStyle/>
        <a:p>
          <a:endParaRPr lang="en-US"/>
        </a:p>
      </dgm:t>
    </dgm:pt>
    <dgm:pt modelId="{1047B2AC-53FB-4E9C-AFEC-906E388FD794}">
      <dgm:prSet phldrT="[Text]"/>
      <dgm:spPr/>
      <dgm:t>
        <a:bodyPr/>
        <a:lstStyle/>
        <a:p>
          <a:r>
            <a:rPr lang="en-US" dirty="0"/>
            <a:t>Curriculum/ District</a:t>
          </a:r>
        </a:p>
      </dgm:t>
    </dgm:pt>
    <dgm:pt modelId="{49D7FA0E-70C7-452D-A503-94C1F751707B}" type="parTrans" cxnId="{B4142FBE-C582-4D33-9D54-761D1D249773}">
      <dgm:prSet/>
      <dgm:spPr/>
      <dgm:t>
        <a:bodyPr/>
        <a:lstStyle/>
        <a:p>
          <a:endParaRPr lang="en-US"/>
        </a:p>
      </dgm:t>
    </dgm:pt>
    <dgm:pt modelId="{BEDBF28B-4749-4371-9681-272D9CD064F6}" type="sibTrans" cxnId="{B4142FBE-C582-4D33-9D54-761D1D249773}">
      <dgm:prSet/>
      <dgm:spPr/>
      <dgm:t>
        <a:bodyPr/>
        <a:lstStyle/>
        <a:p>
          <a:endParaRPr lang="en-US"/>
        </a:p>
      </dgm:t>
    </dgm:pt>
    <dgm:pt modelId="{9AA085EC-5D07-4A97-873C-53335E34BB4E}">
      <dgm:prSet phldrT="[Text]"/>
      <dgm:spPr/>
      <dgm:t>
        <a:bodyPr/>
        <a:lstStyle/>
        <a:p>
          <a:r>
            <a:rPr lang="en-US" dirty="0"/>
            <a:t>Instruction</a:t>
          </a:r>
        </a:p>
      </dgm:t>
    </dgm:pt>
    <dgm:pt modelId="{82E94B6D-ED83-4B0D-9F6C-3256FDC725DE}" type="parTrans" cxnId="{39416CCF-2125-4BBE-84E4-F442331A74F7}">
      <dgm:prSet/>
      <dgm:spPr/>
      <dgm:t>
        <a:bodyPr/>
        <a:lstStyle/>
        <a:p>
          <a:endParaRPr lang="en-US"/>
        </a:p>
      </dgm:t>
    </dgm:pt>
    <dgm:pt modelId="{ACCD66EE-BD62-456E-90A3-8157199E93D6}" type="sibTrans" cxnId="{39416CCF-2125-4BBE-84E4-F442331A74F7}">
      <dgm:prSet/>
      <dgm:spPr/>
      <dgm:t>
        <a:bodyPr/>
        <a:lstStyle/>
        <a:p>
          <a:endParaRPr lang="en-US"/>
        </a:p>
      </dgm:t>
    </dgm:pt>
    <dgm:pt modelId="{CDF02045-8334-44E1-BF72-6505D6A74283}">
      <dgm:prSet phldrT="[Text]"/>
      <dgm:spPr/>
      <dgm:t>
        <a:bodyPr/>
        <a:lstStyle/>
        <a:p>
          <a:r>
            <a:rPr lang="en-US" dirty="0"/>
            <a:t>Materials</a:t>
          </a:r>
        </a:p>
      </dgm:t>
    </dgm:pt>
    <dgm:pt modelId="{A2619B40-5DE9-4283-A56B-1048C91C20B5}" type="parTrans" cxnId="{EB911387-CC8C-4E0D-811B-0866F9C220EC}">
      <dgm:prSet/>
      <dgm:spPr/>
      <dgm:t>
        <a:bodyPr/>
        <a:lstStyle/>
        <a:p>
          <a:endParaRPr lang="en-US"/>
        </a:p>
      </dgm:t>
    </dgm:pt>
    <dgm:pt modelId="{94AA2697-BA14-4E6F-B8EF-00399C1F51D4}" type="sibTrans" cxnId="{EB911387-CC8C-4E0D-811B-0866F9C220EC}">
      <dgm:prSet/>
      <dgm:spPr/>
      <dgm:t>
        <a:bodyPr/>
        <a:lstStyle/>
        <a:p>
          <a:endParaRPr lang="en-US"/>
        </a:p>
      </dgm:t>
    </dgm:pt>
    <dgm:pt modelId="{243FCB79-B041-4DEC-9F4E-3C29BEEB00B7}">
      <dgm:prSet phldrT="[Text]"/>
      <dgm:spPr/>
      <dgm:t>
        <a:bodyPr/>
        <a:lstStyle/>
        <a:p>
          <a:r>
            <a:rPr lang="en-US" dirty="0"/>
            <a:t>Assessment</a:t>
          </a:r>
        </a:p>
      </dgm:t>
    </dgm:pt>
    <dgm:pt modelId="{FF8A7551-2D91-40BC-8D08-95A1DF34BBF6}" type="parTrans" cxnId="{8A88EDFB-425C-45B1-AF54-929DA21F9D9E}">
      <dgm:prSet/>
      <dgm:spPr/>
      <dgm:t>
        <a:bodyPr/>
        <a:lstStyle/>
        <a:p>
          <a:endParaRPr lang="en-US"/>
        </a:p>
      </dgm:t>
    </dgm:pt>
    <dgm:pt modelId="{B0139D1F-2B46-4A5F-8380-142D3B8C83DE}" type="sibTrans" cxnId="{8A88EDFB-425C-45B1-AF54-929DA21F9D9E}">
      <dgm:prSet/>
      <dgm:spPr/>
      <dgm:t>
        <a:bodyPr/>
        <a:lstStyle/>
        <a:p>
          <a:endParaRPr lang="en-US"/>
        </a:p>
      </dgm:t>
    </dgm:pt>
    <dgm:pt modelId="{2A29F749-C1FB-4FD4-B469-66ED1B61C8E1}" type="pres">
      <dgm:prSet presAssocID="{E22F5C37-B2F6-46AF-A8A7-642C2B13EAAF}" presName="Name0" presStyleCnt="0">
        <dgm:presLayoutVars>
          <dgm:chMax val="1"/>
          <dgm:dir/>
          <dgm:animLvl val="ctr"/>
          <dgm:resizeHandles val="exact"/>
        </dgm:presLayoutVars>
      </dgm:prSet>
      <dgm:spPr/>
    </dgm:pt>
    <dgm:pt modelId="{C55E58BB-A6C8-4E0D-BC96-A96853B9748D}" type="pres">
      <dgm:prSet presAssocID="{7405E339-D76A-4467-9E0C-E53FDFD3A44C}" presName="centerShape" presStyleLbl="node0" presStyleIdx="0" presStyleCnt="1"/>
      <dgm:spPr/>
    </dgm:pt>
    <dgm:pt modelId="{31BFCAF5-AF03-4083-8754-255F3D2BAB7D}" type="pres">
      <dgm:prSet presAssocID="{1047B2AC-53FB-4E9C-AFEC-906E388FD794}" presName="node" presStyleLbl="node1" presStyleIdx="0" presStyleCnt="4">
        <dgm:presLayoutVars>
          <dgm:bulletEnabled val="1"/>
        </dgm:presLayoutVars>
      </dgm:prSet>
      <dgm:spPr/>
    </dgm:pt>
    <dgm:pt modelId="{5ABB466C-1D59-4952-9C93-8F98360E0B1E}" type="pres">
      <dgm:prSet presAssocID="{1047B2AC-53FB-4E9C-AFEC-906E388FD794}" presName="dummy" presStyleCnt="0"/>
      <dgm:spPr/>
    </dgm:pt>
    <dgm:pt modelId="{388B402C-BE10-413B-9CC2-258FBA85B831}" type="pres">
      <dgm:prSet presAssocID="{BEDBF28B-4749-4371-9681-272D9CD064F6}" presName="sibTrans" presStyleLbl="sibTrans2D1" presStyleIdx="0" presStyleCnt="4"/>
      <dgm:spPr/>
    </dgm:pt>
    <dgm:pt modelId="{88447E74-D843-49CF-9362-15475873AB12}" type="pres">
      <dgm:prSet presAssocID="{9AA085EC-5D07-4A97-873C-53335E34BB4E}" presName="node" presStyleLbl="node1" presStyleIdx="1" presStyleCnt="4">
        <dgm:presLayoutVars>
          <dgm:bulletEnabled val="1"/>
        </dgm:presLayoutVars>
      </dgm:prSet>
      <dgm:spPr/>
    </dgm:pt>
    <dgm:pt modelId="{6DE37FCB-A0F9-4447-9E60-F1ED749BCCE5}" type="pres">
      <dgm:prSet presAssocID="{9AA085EC-5D07-4A97-873C-53335E34BB4E}" presName="dummy" presStyleCnt="0"/>
      <dgm:spPr/>
    </dgm:pt>
    <dgm:pt modelId="{11EB4EC1-28C8-4319-810B-F1DDA8DC542C}" type="pres">
      <dgm:prSet presAssocID="{ACCD66EE-BD62-456E-90A3-8157199E93D6}" presName="sibTrans" presStyleLbl="sibTrans2D1" presStyleIdx="1" presStyleCnt="4"/>
      <dgm:spPr/>
    </dgm:pt>
    <dgm:pt modelId="{600EB199-F06E-49EA-A556-1EF557C88B20}" type="pres">
      <dgm:prSet presAssocID="{CDF02045-8334-44E1-BF72-6505D6A74283}" presName="node" presStyleLbl="node1" presStyleIdx="2" presStyleCnt="4">
        <dgm:presLayoutVars>
          <dgm:bulletEnabled val="1"/>
        </dgm:presLayoutVars>
      </dgm:prSet>
      <dgm:spPr/>
    </dgm:pt>
    <dgm:pt modelId="{225DF3B8-484E-4B09-9531-0F5033704F24}" type="pres">
      <dgm:prSet presAssocID="{CDF02045-8334-44E1-BF72-6505D6A74283}" presName="dummy" presStyleCnt="0"/>
      <dgm:spPr/>
    </dgm:pt>
    <dgm:pt modelId="{08ACE4EB-2CA5-4FED-9BF2-E994D206AAA1}" type="pres">
      <dgm:prSet presAssocID="{94AA2697-BA14-4E6F-B8EF-00399C1F51D4}" presName="sibTrans" presStyleLbl="sibTrans2D1" presStyleIdx="2" presStyleCnt="4"/>
      <dgm:spPr/>
    </dgm:pt>
    <dgm:pt modelId="{DB6FE755-D6B2-41EC-8D03-B5FBAAF816E0}" type="pres">
      <dgm:prSet presAssocID="{243FCB79-B041-4DEC-9F4E-3C29BEEB00B7}" presName="node" presStyleLbl="node1" presStyleIdx="3" presStyleCnt="4">
        <dgm:presLayoutVars>
          <dgm:bulletEnabled val="1"/>
        </dgm:presLayoutVars>
      </dgm:prSet>
      <dgm:spPr/>
    </dgm:pt>
    <dgm:pt modelId="{402E482B-AB0B-461B-BFAB-26F6752AF347}" type="pres">
      <dgm:prSet presAssocID="{243FCB79-B041-4DEC-9F4E-3C29BEEB00B7}" presName="dummy" presStyleCnt="0"/>
      <dgm:spPr/>
    </dgm:pt>
    <dgm:pt modelId="{39231D53-7B91-4F27-B2B0-30F80BB91275}" type="pres">
      <dgm:prSet presAssocID="{B0139D1F-2B46-4A5F-8380-142D3B8C83DE}" presName="sibTrans" presStyleLbl="sibTrans2D1" presStyleIdx="3" presStyleCnt="4"/>
      <dgm:spPr/>
    </dgm:pt>
  </dgm:ptLst>
  <dgm:cxnLst>
    <dgm:cxn modelId="{F2FA5730-3FE4-4136-AED2-9D06E65691E8}" type="presOf" srcId="{243FCB79-B041-4DEC-9F4E-3C29BEEB00B7}" destId="{DB6FE755-D6B2-41EC-8D03-B5FBAAF816E0}" srcOrd="0" destOrd="0" presId="urn:microsoft.com/office/officeart/2005/8/layout/radial6"/>
    <dgm:cxn modelId="{A62D6931-84D6-4628-AB04-D62D47E16407}" type="presOf" srcId="{BEDBF28B-4749-4371-9681-272D9CD064F6}" destId="{388B402C-BE10-413B-9CC2-258FBA85B831}" srcOrd="0" destOrd="0" presId="urn:microsoft.com/office/officeart/2005/8/layout/radial6"/>
    <dgm:cxn modelId="{852B6460-8708-4A9C-83EA-9A11C0E4D8CB}" type="presOf" srcId="{9AA085EC-5D07-4A97-873C-53335E34BB4E}" destId="{88447E74-D843-49CF-9362-15475873AB12}" srcOrd="0" destOrd="0" presId="urn:microsoft.com/office/officeart/2005/8/layout/radial6"/>
    <dgm:cxn modelId="{EB911387-CC8C-4E0D-811B-0866F9C220EC}" srcId="{7405E339-D76A-4467-9E0C-E53FDFD3A44C}" destId="{CDF02045-8334-44E1-BF72-6505D6A74283}" srcOrd="2" destOrd="0" parTransId="{A2619B40-5DE9-4283-A56B-1048C91C20B5}" sibTransId="{94AA2697-BA14-4E6F-B8EF-00399C1F51D4}"/>
    <dgm:cxn modelId="{8855C391-42E6-4A1D-948E-A1E4A013CE2D}" type="presOf" srcId="{CDF02045-8334-44E1-BF72-6505D6A74283}" destId="{600EB199-F06E-49EA-A556-1EF557C88B20}" srcOrd="0" destOrd="0" presId="urn:microsoft.com/office/officeart/2005/8/layout/radial6"/>
    <dgm:cxn modelId="{1ED09C98-C02A-4317-8193-6169069EE053}" type="presOf" srcId="{94AA2697-BA14-4E6F-B8EF-00399C1F51D4}" destId="{08ACE4EB-2CA5-4FED-9BF2-E994D206AAA1}" srcOrd="0" destOrd="0" presId="urn:microsoft.com/office/officeart/2005/8/layout/radial6"/>
    <dgm:cxn modelId="{145FF698-FBFD-4008-8771-C9E62E9EBFD2}" srcId="{E22F5C37-B2F6-46AF-A8A7-642C2B13EAAF}" destId="{7405E339-D76A-4467-9E0C-E53FDFD3A44C}" srcOrd="0" destOrd="0" parTransId="{263ACFAB-B8A1-4FAA-815D-05EC003AEC05}" sibTransId="{5DBDF1DF-A5C9-4543-A529-42E99F3E776F}"/>
    <dgm:cxn modelId="{D608D7A8-5AFA-47A1-B0C8-7BDD743FD4BF}" type="presOf" srcId="{ACCD66EE-BD62-456E-90A3-8157199E93D6}" destId="{11EB4EC1-28C8-4319-810B-F1DDA8DC542C}" srcOrd="0" destOrd="0" presId="urn:microsoft.com/office/officeart/2005/8/layout/radial6"/>
    <dgm:cxn modelId="{3E7524B5-F5EE-4AB3-B2AE-E1E3520F9CC0}" type="presOf" srcId="{7405E339-D76A-4467-9E0C-E53FDFD3A44C}" destId="{C55E58BB-A6C8-4E0D-BC96-A96853B9748D}" srcOrd="0" destOrd="0" presId="urn:microsoft.com/office/officeart/2005/8/layout/radial6"/>
    <dgm:cxn modelId="{B4142FBE-C582-4D33-9D54-761D1D249773}" srcId="{7405E339-D76A-4467-9E0C-E53FDFD3A44C}" destId="{1047B2AC-53FB-4E9C-AFEC-906E388FD794}" srcOrd="0" destOrd="0" parTransId="{49D7FA0E-70C7-452D-A503-94C1F751707B}" sibTransId="{BEDBF28B-4749-4371-9681-272D9CD064F6}"/>
    <dgm:cxn modelId="{0EB1A1C6-18CB-4AD2-BED3-2EC9BEFADE75}" type="presOf" srcId="{E22F5C37-B2F6-46AF-A8A7-642C2B13EAAF}" destId="{2A29F749-C1FB-4FD4-B469-66ED1B61C8E1}" srcOrd="0" destOrd="0" presId="urn:microsoft.com/office/officeart/2005/8/layout/radial6"/>
    <dgm:cxn modelId="{39416CCF-2125-4BBE-84E4-F442331A74F7}" srcId="{7405E339-D76A-4467-9E0C-E53FDFD3A44C}" destId="{9AA085EC-5D07-4A97-873C-53335E34BB4E}" srcOrd="1" destOrd="0" parTransId="{82E94B6D-ED83-4B0D-9F6C-3256FDC725DE}" sibTransId="{ACCD66EE-BD62-456E-90A3-8157199E93D6}"/>
    <dgm:cxn modelId="{6F3FB3D2-CAB9-42E9-A697-BD730D20EBBF}" type="presOf" srcId="{B0139D1F-2B46-4A5F-8380-142D3B8C83DE}" destId="{39231D53-7B91-4F27-B2B0-30F80BB91275}" srcOrd="0" destOrd="0" presId="urn:microsoft.com/office/officeart/2005/8/layout/radial6"/>
    <dgm:cxn modelId="{8A88EDFB-425C-45B1-AF54-929DA21F9D9E}" srcId="{7405E339-D76A-4467-9E0C-E53FDFD3A44C}" destId="{243FCB79-B041-4DEC-9F4E-3C29BEEB00B7}" srcOrd="3" destOrd="0" parTransId="{FF8A7551-2D91-40BC-8D08-95A1DF34BBF6}" sibTransId="{B0139D1F-2B46-4A5F-8380-142D3B8C83DE}"/>
    <dgm:cxn modelId="{B0BD8FFC-679A-44C9-AC9D-C81F0D9CA54E}" type="presOf" srcId="{1047B2AC-53FB-4E9C-AFEC-906E388FD794}" destId="{31BFCAF5-AF03-4083-8754-255F3D2BAB7D}" srcOrd="0" destOrd="0" presId="urn:microsoft.com/office/officeart/2005/8/layout/radial6"/>
    <dgm:cxn modelId="{612F6F35-6DE7-48E3-8CA2-921A741E5AA9}" type="presParOf" srcId="{2A29F749-C1FB-4FD4-B469-66ED1B61C8E1}" destId="{C55E58BB-A6C8-4E0D-BC96-A96853B9748D}" srcOrd="0" destOrd="0" presId="urn:microsoft.com/office/officeart/2005/8/layout/radial6"/>
    <dgm:cxn modelId="{A33BA509-9DDE-4AC8-960A-4C49C88470F4}" type="presParOf" srcId="{2A29F749-C1FB-4FD4-B469-66ED1B61C8E1}" destId="{31BFCAF5-AF03-4083-8754-255F3D2BAB7D}" srcOrd="1" destOrd="0" presId="urn:microsoft.com/office/officeart/2005/8/layout/radial6"/>
    <dgm:cxn modelId="{272B44A5-908A-458C-8658-1E84A7786471}" type="presParOf" srcId="{2A29F749-C1FB-4FD4-B469-66ED1B61C8E1}" destId="{5ABB466C-1D59-4952-9C93-8F98360E0B1E}" srcOrd="2" destOrd="0" presId="urn:microsoft.com/office/officeart/2005/8/layout/radial6"/>
    <dgm:cxn modelId="{073D1DC5-7729-4FE6-B5B1-F188C99216B6}" type="presParOf" srcId="{2A29F749-C1FB-4FD4-B469-66ED1B61C8E1}" destId="{388B402C-BE10-413B-9CC2-258FBA85B831}" srcOrd="3" destOrd="0" presId="urn:microsoft.com/office/officeart/2005/8/layout/radial6"/>
    <dgm:cxn modelId="{2EBAC239-ED1B-49F4-821F-8BB30DA19978}" type="presParOf" srcId="{2A29F749-C1FB-4FD4-B469-66ED1B61C8E1}" destId="{88447E74-D843-49CF-9362-15475873AB12}" srcOrd="4" destOrd="0" presId="urn:microsoft.com/office/officeart/2005/8/layout/radial6"/>
    <dgm:cxn modelId="{030DDADC-5AD1-4861-944E-1A01D4B6B160}" type="presParOf" srcId="{2A29F749-C1FB-4FD4-B469-66ED1B61C8E1}" destId="{6DE37FCB-A0F9-4447-9E60-F1ED749BCCE5}" srcOrd="5" destOrd="0" presId="urn:microsoft.com/office/officeart/2005/8/layout/radial6"/>
    <dgm:cxn modelId="{25584A6E-8A28-481B-BE68-7EAA1DA8AFF9}" type="presParOf" srcId="{2A29F749-C1FB-4FD4-B469-66ED1B61C8E1}" destId="{11EB4EC1-28C8-4319-810B-F1DDA8DC542C}" srcOrd="6" destOrd="0" presId="urn:microsoft.com/office/officeart/2005/8/layout/radial6"/>
    <dgm:cxn modelId="{AB7554CD-88EB-45BA-B6D3-1AC95D94F0A7}" type="presParOf" srcId="{2A29F749-C1FB-4FD4-B469-66ED1B61C8E1}" destId="{600EB199-F06E-49EA-A556-1EF557C88B20}" srcOrd="7" destOrd="0" presId="urn:microsoft.com/office/officeart/2005/8/layout/radial6"/>
    <dgm:cxn modelId="{D259EE37-7F3E-401C-BDDC-EA0403A595A9}" type="presParOf" srcId="{2A29F749-C1FB-4FD4-B469-66ED1B61C8E1}" destId="{225DF3B8-484E-4B09-9531-0F5033704F24}" srcOrd="8" destOrd="0" presId="urn:microsoft.com/office/officeart/2005/8/layout/radial6"/>
    <dgm:cxn modelId="{2CC680E9-ECB1-41C0-95D5-A4BF06E5EB73}" type="presParOf" srcId="{2A29F749-C1FB-4FD4-B469-66ED1B61C8E1}" destId="{08ACE4EB-2CA5-4FED-9BF2-E994D206AAA1}" srcOrd="9" destOrd="0" presId="urn:microsoft.com/office/officeart/2005/8/layout/radial6"/>
    <dgm:cxn modelId="{FA23C6E5-94E3-4C02-B33A-DC2339C26DEF}" type="presParOf" srcId="{2A29F749-C1FB-4FD4-B469-66ED1B61C8E1}" destId="{DB6FE755-D6B2-41EC-8D03-B5FBAAF816E0}" srcOrd="10" destOrd="0" presId="urn:microsoft.com/office/officeart/2005/8/layout/radial6"/>
    <dgm:cxn modelId="{A080407F-DB69-4FAD-BD8A-D4BB5A99E20C}" type="presParOf" srcId="{2A29F749-C1FB-4FD4-B469-66ED1B61C8E1}" destId="{402E482B-AB0B-461B-BFAB-26F6752AF347}" srcOrd="11" destOrd="0" presId="urn:microsoft.com/office/officeart/2005/8/layout/radial6"/>
    <dgm:cxn modelId="{2EE855D6-9884-4524-80DD-C37464DFFC36}" type="presParOf" srcId="{2A29F749-C1FB-4FD4-B469-66ED1B61C8E1}" destId="{39231D53-7B91-4F27-B2B0-30F80BB91275}"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31D53-7B91-4F27-B2B0-30F80BB91275}">
      <dsp:nvSpPr>
        <dsp:cNvPr id="0" name=""/>
        <dsp:cNvSpPr/>
      </dsp:nvSpPr>
      <dsp:spPr>
        <a:xfrm>
          <a:off x="2691403" y="609941"/>
          <a:ext cx="4061980" cy="4061980"/>
        </a:xfrm>
        <a:prstGeom prst="blockArc">
          <a:avLst>
            <a:gd name="adj1" fmla="val 10800000"/>
            <a:gd name="adj2" fmla="val 162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ACE4EB-2CA5-4FED-9BF2-E994D206AAA1}">
      <dsp:nvSpPr>
        <dsp:cNvPr id="0" name=""/>
        <dsp:cNvSpPr/>
      </dsp:nvSpPr>
      <dsp:spPr>
        <a:xfrm>
          <a:off x="2691403" y="609941"/>
          <a:ext cx="4061980" cy="4061980"/>
        </a:xfrm>
        <a:prstGeom prst="blockArc">
          <a:avLst>
            <a:gd name="adj1" fmla="val 5400000"/>
            <a:gd name="adj2" fmla="val 108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EB4EC1-28C8-4319-810B-F1DDA8DC542C}">
      <dsp:nvSpPr>
        <dsp:cNvPr id="0" name=""/>
        <dsp:cNvSpPr/>
      </dsp:nvSpPr>
      <dsp:spPr>
        <a:xfrm>
          <a:off x="2691403" y="609941"/>
          <a:ext cx="4061980" cy="4061980"/>
        </a:xfrm>
        <a:prstGeom prst="blockArc">
          <a:avLst>
            <a:gd name="adj1" fmla="val 0"/>
            <a:gd name="adj2" fmla="val 54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8B402C-BE10-413B-9CC2-258FBA85B831}">
      <dsp:nvSpPr>
        <dsp:cNvPr id="0" name=""/>
        <dsp:cNvSpPr/>
      </dsp:nvSpPr>
      <dsp:spPr>
        <a:xfrm>
          <a:off x="2691403" y="609941"/>
          <a:ext cx="4061980" cy="4061980"/>
        </a:xfrm>
        <a:prstGeom prst="blockArc">
          <a:avLst>
            <a:gd name="adj1" fmla="val 16200000"/>
            <a:gd name="adj2" fmla="val 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5E58BB-A6C8-4E0D-BC96-A96853B9748D}">
      <dsp:nvSpPr>
        <dsp:cNvPr id="0" name=""/>
        <dsp:cNvSpPr/>
      </dsp:nvSpPr>
      <dsp:spPr>
        <a:xfrm>
          <a:off x="3787369" y="1705906"/>
          <a:ext cx="1870049" cy="18700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Standards</a:t>
          </a:r>
        </a:p>
      </dsp:txBody>
      <dsp:txXfrm>
        <a:off x="4061231" y="1979768"/>
        <a:ext cx="1322325" cy="1322325"/>
      </dsp:txXfrm>
    </dsp:sp>
    <dsp:sp modelId="{31BFCAF5-AF03-4083-8754-255F3D2BAB7D}">
      <dsp:nvSpPr>
        <dsp:cNvPr id="0" name=""/>
        <dsp:cNvSpPr/>
      </dsp:nvSpPr>
      <dsp:spPr>
        <a:xfrm>
          <a:off x="4067876" y="2549"/>
          <a:ext cx="1309034" cy="13090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Curriculum/ District</a:t>
          </a:r>
        </a:p>
      </dsp:txBody>
      <dsp:txXfrm>
        <a:off x="4259580" y="194253"/>
        <a:ext cx="925626" cy="925626"/>
      </dsp:txXfrm>
    </dsp:sp>
    <dsp:sp modelId="{88447E74-D843-49CF-9362-15475873AB12}">
      <dsp:nvSpPr>
        <dsp:cNvPr id="0" name=""/>
        <dsp:cNvSpPr/>
      </dsp:nvSpPr>
      <dsp:spPr>
        <a:xfrm>
          <a:off x="6051741" y="1986414"/>
          <a:ext cx="1309034" cy="13090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Instruction</a:t>
          </a:r>
        </a:p>
      </dsp:txBody>
      <dsp:txXfrm>
        <a:off x="6243445" y="2178118"/>
        <a:ext cx="925626" cy="925626"/>
      </dsp:txXfrm>
    </dsp:sp>
    <dsp:sp modelId="{600EB199-F06E-49EA-A556-1EF557C88B20}">
      <dsp:nvSpPr>
        <dsp:cNvPr id="0" name=""/>
        <dsp:cNvSpPr/>
      </dsp:nvSpPr>
      <dsp:spPr>
        <a:xfrm>
          <a:off x="4067876" y="3970278"/>
          <a:ext cx="1309034" cy="13090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Materials</a:t>
          </a:r>
        </a:p>
      </dsp:txBody>
      <dsp:txXfrm>
        <a:off x="4259580" y="4161982"/>
        <a:ext cx="925626" cy="925626"/>
      </dsp:txXfrm>
    </dsp:sp>
    <dsp:sp modelId="{DB6FE755-D6B2-41EC-8D03-B5FBAAF816E0}">
      <dsp:nvSpPr>
        <dsp:cNvPr id="0" name=""/>
        <dsp:cNvSpPr/>
      </dsp:nvSpPr>
      <dsp:spPr>
        <a:xfrm>
          <a:off x="2084011" y="1986414"/>
          <a:ext cx="1309034" cy="13090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Assessment</a:t>
          </a:r>
        </a:p>
      </dsp:txBody>
      <dsp:txXfrm>
        <a:off x="2275715" y="2178118"/>
        <a:ext cx="925626" cy="92562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channel name="T" type="integer" max="2.14748E9" units="dev"/>
        </inkml:traceFormat>
        <inkml:channelProperties>
          <inkml:channelProperty channel="X" name="resolution" value="1000.08521" units="1/cm"/>
          <inkml:channelProperty channel="Y" name="resolution" value="1000.22729" units="1/cm"/>
          <inkml:channelProperty channel="F" name="resolution" value="0" units="1/dev"/>
          <inkml:channelProperty channel="T" name="resolution" value="1" units="1/dev"/>
        </inkml:channelProperties>
      </inkml:inkSource>
      <inkml:timestamp xml:id="ts0" timeString="2016-02-24T19:31:45.248"/>
    </inkml:context>
    <inkml:brush xml:id="br0">
      <inkml:brushProperty name="width" value="0.07" units="cm"/>
      <inkml:brushProperty name="height" value="0.07" units="cm"/>
      <inkml:brushProperty name="fitToCurve" value="1"/>
    </inkml:brush>
  </inkml:definitions>
  <inkml:trace contextRef="#ctx0" brushRef="#br0">117 0 201 0,'-4'30'109'0,"-9"12"3"0,-5 14 0 16,-6 7-59-16,4 13-25 16,-3-5-8-16,12-1-6 15,12-15-5-15,22-20 7 16,17-27-5-1,17-22-2-15,8-24 1 0,0-19 1 16,-11-12-1-16,-16-6-3 16,-28 2-4-16,-33 11-20 15,-26 21-101-15,-27 14-6 0,-14 18-4 16,-6 12-10 0</inkml:trace>
  <inkml:trace contextRef="#ctx0" brushRef="#br0" timeOffset="-325.458">-426-238 238 0,'7'-10'120'15,"-7"10"0"-15,4-12 2 16,-4 12-76-16,-31 19-16 0,2 6-7 16,-15 9-10-1,-3 10-2-15,-8 5-4 16,1 7-1-16,0 3-7 16,9-2 1-16,9-7 0 0,12-6 1 15,12-11-1-15,15-9 1 16,14-7 0-16,15-8-2 15,22-9 4 1,16 1-2-16,2 1 0 0,2 9-1 16,-9 12-1-16,-12 11 1 15,-21 11-2-15,-21 10 3 16,-31 5-3-16,-21-1 3 16,-11-6-3-16,-6-12-4 15,5-12-17-15,2-21-71 16,22-11-35-16,15-16-2 15,22-12-3-15</inkml:trace>
  <inkml:trace contextRef="#ctx0" brushRef="#br0" timeOffset="18126.428">-644 650 113 0,'0'0'95'0,"-5"15"-2"16,5-15 2-16,-10 13-62 15,10-13-11-15,-5 15-1 16,5-15 0-16,-7 17 0 15,4-7 0-15,-1 2-1 0,1 4 0 16,-2 0-3-16,3 1-5 16,2 1-13-16,0-18-39 15,2 10-71-15,-2-10-7 16,17-29-1-16,-3-2-6 16</inkml:trace>
  <inkml:trace contextRef="#ctx0" brushRef="#br0" timeOffset="17642.333">-443-249 245 0,'0'0'110'16,"0"0"-2"-16,-2-12-15 15,2 12-59-15,-6 14-10 16,4-1-4 0,-2 2-6-16,1 5-3 0,-2 0-4 15,2 3-6-15,0 5-27 16,-4-3-87-16,7 2-5 16,0-4-3-16,3-3-3 0</inkml:trace>
  <inkml:trace contextRef="#ctx0" brushRef="#br0" timeOffset="944.701">-527 1367 26 0,'15'-19'87'0,"-4"12"3"16,-11 7 3-16,18-17-55 16,-8 14 1-16,-10 3 2 15,0 0 1-15,6 10-2 0,-3 13 0 16,-5 7-3-16,8 15-5 15,-5 5-3-15,11 6-7 16,-1 1-4-16,10-1-5 16,3-9-2-16,5-12-3 15,2-20-3-15,6-16 0 16,-1-20-1-16,-2-19-3 16,-5-16-2-16,-3-13-3 15,-7 0 0-15,-4 1-1 16,-2 15 2-16,-4 18 2 15,3 30 0-15,2 29 2 16,2 37 3-16,1 35 4 0,0 30-5 16,-3 24 3-16,-8 9 1 15,-7 3 1-15,-11-17 0 16,-7-16 1-16,-9-29-1 16,-3-32-4-16,-4-39 5 15,4-31-7-15,5-26-12 16,2-24-32-16,15-8-99 15,2-9 1-15,12 6-2 0,2 1-3 16</inkml:trace>
  <inkml:trace contextRef="#ctx0" brushRef="#br0" timeOffset="19455.572">-1904-1258 170 0,'-5'19'113'0,"5"-19"2"16,0 12-1-16,0-12-67 16,0 0-10-16,0 0-6 15,11 1-6-15,-11-1-4 16,16-17-4-16,1-2-2 15,11-4-2-15,11-14-2 0,19-9-1 16,18-17-4-16,29-12-1 16,30-17-2-16,23-10 0 15,16-2-2-15,5 5-1 16,-4 15 0-16,-11 19 1 16,-18 28 1-16,-26 30 0 15,-33 36-2-15,-24 34 1 16,-25 25 0-16,-10 15-2 15,-11 7-1-15,-5 1-2 16,-3-8 1-16,0-11-2 16,1-15 3-16,-3-19-2 15,-1-16-1-15,-1-13 3 16,-3-11-2-16,-2-18 0 16,-1 13-4-16,1-13 0 0,-14-1-2 15,3-4-5-15,11 5-3 16,-21-10-8-16,21 10-19 15,-10-16-49 1,10 16-21-16,10-20-2 0,3 10 2 16</inkml:trace>
  <inkml:trace contextRef="#ctx0" brushRef="#br0" timeOffset="20621.744">-334-1210 157 0,'0'0'107'16,"0"0"4"-16,-2-11-2 15,2 11-55-15,0 0-20 16,0 0-8-16,-2-15-4 16,2 15-1-16,0 0-2 15,0 0-2-15,5-12 0 16,-5 12 0-16,0 0-2 0,17 15-1 15,-8-2-4-15,3 8-3 16,3 6 4-16,5 6-5 16,3 1 2-16,2 1-5 15,2 1 3-15,-2-4-3 16,0-5 3-16,-4-4-3 16,-2-8-3-16,-6-5 0 15,-2-2-1-15,-11-8 1 16,13 9 0-16,-13-9 0 15,10 6 0-15,-10-6-1 16,10 0 1-16,-10 0 0 16,0 0 0-16,13-1-1 15,-13 1 0-15,0 0 1 0,0 0 0 16,0 0 0-16,0 0 0 16,0 0 0-16,0 0-1 15,0 0 2 1,0 0-2-16,0 0 1 0,6 10-1 15,-6-10 1-15,0 0 0 16,0 0 0-16,10 10 0 16,-10-10-1-16,0 0 2 15,0 0-1-15,11-12 1 16,-6-2 0-16,3-8-6 16,6-9 8-16,7-10-7 15,7-14 4-15,6-6-2 16,6-7 1-16,0-3 0 15,0 1 0-15,-3 9 5 16,-3 8-7-16,-8 11 5 16,-7 12-1-16,-8 12 0 0,-11 18 0 15,0 0-1-15,0 0-1 16,0 0-1-16,4 14-2 16,-9-3-4-16,5-11-7 15,-15 26-13-15,-2-19-44 16,4 11-57-16,-6-6-3 15,4 3-3-15,-4-7-3 16</inkml:trace>
</inkml:ink>
</file>

<file path=ppt/ink/ink2.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channel name="T" type="integer" max="2.14748E9" units="dev"/>
        </inkml:traceFormat>
        <inkml:channelProperties>
          <inkml:channelProperty channel="X" name="resolution" value="1000.08521" units="1/cm"/>
          <inkml:channelProperty channel="Y" name="resolution" value="1000.22729" units="1/cm"/>
          <inkml:channelProperty channel="F" name="resolution" value="0" units="1/dev"/>
          <inkml:channelProperty channel="T" name="resolution" value="1" units="1/dev"/>
        </inkml:channelProperties>
      </inkml:inkSource>
      <inkml:timestamp xml:id="ts0" timeString="2016-02-24T19:31:46.613"/>
    </inkml:context>
    <inkml:brush xml:id="br0">
      <inkml:brushProperty name="width" value="0.07" units="cm"/>
      <inkml:brushProperty name="height" value="0.07" units="cm"/>
      <inkml:brushProperty name="fitToCurve" value="1"/>
    </inkml:brush>
  </inkml:definitions>
  <inkml:trace contextRef="#ctx0" brushRef="#br0">276 1542 119 0,'0'0'123'0,"0"0"-2"0,0 0 7 16,1 13-63-16,-1-13-20 16,29-9-6-16,-1-6-6 15,15 0-10-15,10-7-8 16,14-4-3-16,3-1-5 15,-2 1-4-15,-4 3-8 16,-9 1-7-16,-9 10-15 16,-17-2-23-16,-8 14-51 15,-21 0-29-15,-13 11 0 0,-8 2-2 16</inkml:trace>
  <inkml:trace contextRef="#ctx0" brushRef="#br0" timeOffset="196.864">314 1859 311 0,'26'-4'138'15,"13"-18"-2"-15,26 0-41 16,17-14-64-16,11 1-11 16,-3 0-8-16,-3 6-10 15,-12 10-11-15,-16 7-21 16,-14 20-101-16,-33 5-2 0,-19 9-6 15,-12-5-5-15</inkml:trace>
  <inkml:trace contextRef="#ctx0" brushRef="#br0" timeOffset="1389.023">1310 1242 182 0,'7'60'118'0,"4"7"-2"15,0-2 0-15,4-1-80 16,-5-13-14-16,1-6-6 16,-5-12-5-16,-1-13-2 15,-5-20-4-15,0 0-3 16,3-30 1-16,-5-5 0 15,-1-12-2-15,1-7 0 16,1-9 0-16,3-4-1 16,3-4 1-16,5 4 0 15,4 11-1-15,3 8 1 16,5 20 5-16,6 19 0 16,0 23 1-16,3 22 2 0,-1 20-1 15,1 14 0-15,-1 3 1 16,1 1-2-16,-1-12-2 15,0-16-1-15,-3-24 0 16,-2-21-1-16,-1-25-1 16,-3-21 1-16,-3-19-3 15,-5-14-3-15,-2-8-2 16,-3-2 2-16,0 4-3 0,1 8 1 16,2 15-1-16,0 21 2 15,5 26 5-15,4 31 3 16,2 31 1-1,3 23 2-15,1 23 1 0,1 11-3 16,-1 1 3-16,-2-8-5 16,-4-13-17-16,-9-30-68 15,3-25-50-15,-14-30-8 16,20-33-5-16,-9-21-5 16</inkml:trace>
  <inkml:trace contextRef="#ctx0" brushRef="#br0" timeOffset="2101.301">2735 817 223 0,'-29'29'135'16,"1"32"-2"-16,-10 23 0 15,7 23-77-15,-12 4-19 16,5 5-16-16,4-11-10 15,8-15-11-15,14-19-31 0,6-35-97 16,17-27-7 0,7-31-7-16,15-20-5 0</inkml:trace>
  <inkml:trace contextRef="#ctx0" brushRef="#br0" timeOffset="1935.107">2359 877 154 0,'0'0'121'16,"-12"-3"5"-16,14 13 1 15,2 2-56-15,14 16-22 16,3 0-13-16,16 16-15 16,11 4-7-16,15 6-3 15,5 2-6-15,2 1-3 0,-3-3-5 16,-8-8-6-16,-9-6-12 16,-16-17-20-16,-11-6-46 15,-23-17-43-15,-2-14-1 16,-11-17-3-16,2-14 2 15</inkml:trace>
  <inkml:trace contextRef="#ctx0" brushRef="#br0" timeOffset="2731.503">3059 909 230 0,'0'0'131'0,"0"0"-3"16,14 0 3-16,6-9-86 16,-3-8-20-16,12 0-1 0,8-7-11 15,16-1 1-15,10-2-7 16,9-1 1-16,6-1-13 15,-1 3-8-15,-5 7-21 16,-15-5-74-16,-9 5-25 16,-18-5-5-16,-8 0-2 15</inkml:trace>
  <inkml:trace contextRef="#ctx0" brushRef="#br0" timeOffset="2539.513">3209 391 231 0,'6'28'125'0,"-1"13"0"16,7 17-3-16,-2 15-88 15,5 19-16-15,0 11-6 16,3 7-4-16,1-6-4 0,2-10-4 16,0-15-9-16,-6-23-18 15,-1-19-36-15,-14-37-60 16,0 0-3-16,-20-42-2 16,-1-1-2-16</inkml:trace>
  <inkml:trace contextRef="#ctx0" brushRef="#br0" timeOffset="3180.751">3928-275 218 0,'0'0'120'15,"2"28"1"-15,0 21-1 16,-6 21-75-16,7 29-11 15,-6 21-14-15,9 15-2 16,-1 3-8-16,7-4-3 16,3-15 0-16,4-18-3 15,2-29 4-15,1-28-2 16,0-35 1-16,0-23-4 0,-2-23 0 16,1-13 2-16,3-9-5 15,3-1 3-15,6 7-3 16,7 13 0-16,12 18 1 15,5 17 0-15,-1 25-1 16,-10 18 1-16,-15 24-1 16,-19 17-1-16,-22 12 3 15,-21 1-3-15,-28-3 3 16,-20-8-3-16,-9-15 4 16,1-18-8-16,13-21-11 15,10-34-115-15,26-21-9 16,12-22-4-16,27-14-8 0</inkml:trace>
</inkml:ink>
</file>

<file path=ppt/ink/ink3.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channel name="T" type="integer" max="2.14748E9" units="dev"/>
        </inkml:traceFormat>
        <inkml:channelProperties>
          <inkml:channelProperty channel="X" name="resolution" value="1000.08521" units="1/cm"/>
          <inkml:channelProperty channel="Y" name="resolution" value="1000.22729" units="1/cm"/>
          <inkml:channelProperty channel="F" name="resolution" value="0" units="1/dev"/>
          <inkml:channelProperty channel="T" name="resolution" value="1" units="1/dev"/>
        </inkml:channelProperties>
      </inkml:inkSource>
      <inkml:timestamp xml:id="ts0" timeString="2016-02-24T19:31:50.878"/>
    </inkml:context>
    <inkml:brush xml:id="br0">
      <inkml:brushProperty name="width" value="0.07" units="cm"/>
      <inkml:brushProperty name="height" value="0.07" units="cm"/>
      <inkml:brushProperty name="fitToCurve" value="1"/>
    </inkml:brush>
  </inkml:definitions>
  <inkml:trace contextRef="#ctx0" brushRef="#br0">-3123-1103 68 0,'-2'-20'79'0,"-2"0"2"15,-4-4 4-15,-4-4-43 16,0 2-7-16,-8-7-2 16,1 5-5-16,-10-5 0 15,-2 7-4-15,-12-1-4 16,-8 9-4-16,-18 4-4 16,-17 13-2-16,-18 15-6 15,-14 14-1-15,-17 19 1 16,-12 16-3-16,-4 19-1 15,0 15 0-15,11 18-1 16,11 10-3-16,17 14 7 16,20 6 3-16,30 6-2 15,32 2 4-15,38-8 0 0,44-9 3 16,54-21 0 0,59-27 3-16,60-44-4 15,55-40-1-15,76-61-3 16,-5-51-2-16,11-46-2 15,-22-28-3-15,-48-21 1 16,-55-6 1-16,-80 0 0 0,-76 13-3 16,-121 27-7-16,-44 28-22 15,-53 40-78-15,-35 27-2 16,-11 33-8-16,-2 29-9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C21F6-A05B-49D0-9617-A72C5E004542}" type="datetimeFigureOut">
              <a:rPr lang="en-US" smtClean="0"/>
              <a:t>1/29/2019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A69CA1-8FBC-457E-A287-E2D55E4B941B}" type="slidenum">
              <a:rPr lang="en-US" smtClean="0"/>
              <a:t>‹#›</a:t>
            </a:fld>
            <a:endParaRPr lang="en-US"/>
          </a:p>
        </p:txBody>
      </p:sp>
    </p:spTree>
    <p:extLst>
      <p:ext uri="{BB962C8B-B14F-4D97-AF65-F5344CB8AC3E}">
        <p14:creationId xmlns:p14="http://schemas.microsoft.com/office/powerpoint/2010/main" val="3360875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1</a:t>
            </a:fld>
            <a:endParaRPr lang="en-US" dirty="0"/>
          </a:p>
        </p:txBody>
      </p:sp>
    </p:spTree>
    <p:extLst>
      <p:ext uri="{BB962C8B-B14F-4D97-AF65-F5344CB8AC3E}">
        <p14:creationId xmlns:p14="http://schemas.microsoft.com/office/powerpoint/2010/main" val="3535817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12</a:t>
            </a:fld>
            <a:endParaRPr lang="en-US" dirty="0"/>
          </a:p>
        </p:txBody>
      </p:sp>
    </p:spTree>
    <p:extLst>
      <p:ext uri="{BB962C8B-B14F-4D97-AF65-F5344CB8AC3E}">
        <p14:creationId xmlns:p14="http://schemas.microsoft.com/office/powerpoint/2010/main" val="1124510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13</a:t>
            </a:fld>
            <a:endParaRPr lang="en-US" dirty="0"/>
          </a:p>
        </p:txBody>
      </p:sp>
    </p:spTree>
    <p:extLst>
      <p:ext uri="{BB962C8B-B14F-4D97-AF65-F5344CB8AC3E}">
        <p14:creationId xmlns:p14="http://schemas.microsoft.com/office/powerpoint/2010/main" val="2946483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14</a:t>
            </a:fld>
            <a:endParaRPr lang="en-US"/>
          </a:p>
        </p:txBody>
      </p:sp>
    </p:spTree>
    <p:extLst>
      <p:ext uri="{BB962C8B-B14F-4D97-AF65-F5344CB8AC3E}">
        <p14:creationId xmlns:p14="http://schemas.microsoft.com/office/powerpoint/2010/main" val="4012953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Eventually, though, one question arose. What would the new document be called? It seemed awkward to refer to the new work as </a:t>
            </a:r>
            <a:r>
              <a:rPr lang="en-US" sz="1200" i="1" kern="1200" dirty="0">
                <a:solidFill>
                  <a:schemeClr val="tx1"/>
                </a:solidFill>
                <a:effectLst/>
                <a:latin typeface="+mn-lt"/>
                <a:ea typeface="+mn-ea"/>
                <a:cs typeface="+mn-cs"/>
              </a:rPr>
              <a:t>Beyond, Beyond Crossroads, </a:t>
            </a:r>
            <a:r>
              <a:rPr lang="en-US" sz="1200" kern="1200" dirty="0">
                <a:solidFill>
                  <a:schemeClr val="tx1"/>
                </a:solidFill>
                <a:effectLst/>
                <a:latin typeface="+mn-lt"/>
                <a:ea typeface="+mn-ea"/>
                <a:cs typeface="+mn-cs"/>
              </a:rPr>
              <a:t>though that was inarguably accurate. Conversation among the steering committee members led to the realization that we wanted the document to have an impact, and so it was thusly titled. Delightfully, </a:t>
            </a:r>
            <a:r>
              <a:rPr lang="en-US" sz="1200" i="1" kern="1200" dirty="0">
                <a:solidFill>
                  <a:schemeClr val="tx1"/>
                </a:solidFill>
                <a:effectLst/>
                <a:latin typeface="+mn-lt"/>
                <a:ea typeface="+mn-ea"/>
                <a:cs typeface="+mn-cs"/>
              </a:rPr>
              <a:t>impact</a:t>
            </a:r>
            <a:r>
              <a:rPr lang="en-US" sz="1200" kern="1200" dirty="0">
                <a:solidFill>
                  <a:schemeClr val="tx1"/>
                </a:solidFill>
                <a:effectLst/>
                <a:latin typeface="+mn-lt"/>
                <a:ea typeface="+mn-ea"/>
                <a:cs typeface="+mn-cs"/>
              </a:rPr>
              <a:t>, as a word, practically begs to do double-duty as an acronym, as we in education are wont to do. After some debate, IMPACT became </a:t>
            </a:r>
            <a:r>
              <a:rPr lang="en-US" sz="1200" i="1" kern="1200" dirty="0">
                <a:solidFill>
                  <a:schemeClr val="tx1"/>
                </a:solidFill>
                <a:effectLst/>
                <a:latin typeface="+mn-lt"/>
                <a:ea typeface="+mn-ea"/>
                <a:cs typeface="+mn-cs"/>
              </a:rPr>
              <a:t>Improving Mathematical Prowess and College Teaching</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Prowess was not an immediate hit. It is not a word we typically use in education. It took some time to sink in, but as it can mean expertise or bravery, it seemed a rather wonderful fit. We want both for students and teachers, after all. The real selling point was the realization that prowess, also, could serve as an acronym for the direction we were heading in the new work. Prowess reminds us to think about </a:t>
            </a:r>
            <a:r>
              <a:rPr lang="en-US" sz="1200" i="1" kern="1200" dirty="0" err="1">
                <a:solidFill>
                  <a:schemeClr val="tx1"/>
                </a:solidFill>
                <a:effectLst/>
                <a:latin typeface="+mn-lt"/>
                <a:ea typeface="+mn-ea"/>
                <a:cs typeface="+mn-cs"/>
              </a:rPr>
              <a:t>PRoficiency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OWnership</a:t>
            </a:r>
            <a:r>
              <a:rPr lang="en-US" sz="1200" i="1" kern="1200" dirty="0">
                <a:solidFill>
                  <a:schemeClr val="tx1"/>
                </a:solidFill>
                <a:effectLst/>
                <a:latin typeface="+mn-lt"/>
                <a:ea typeface="+mn-ea"/>
                <a:cs typeface="+mn-cs"/>
              </a:rPr>
              <a:t>, Engagement, and Student Success</a:t>
            </a:r>
            <a:r>
              <a:rPr lang="en-US" sz="1200" kern="1200" dirty="0">
                <a:solidFill>
                  <a:schemeClr val="tx1"/>
                </a:solidFill>
                <a:effectLst/>
                <a:latin typeface="+mn-lt"/>
                <a:ea typeface="+mn-ea"/>
                <a:cs typeface="+mn-cs"/>
              </a:rPr>
              <a:t>. While nested acronyms are not for the faint of heart, the steering committee never lacked confidence that the audience for AMATYC’s IMPACT could not handle it.</a:t>
            </a:r>
          </a:p>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15</a:t>
            </a:fld>
            <a:endParaRPr lang="en-US"/>
          </a:p>
        </p:txBody>
      </p:sp>
    </p:spTree>
    <p:extLst>
      <p:ext uri="{BB962C8B-B14F-4D97-AF65-F5344CB8AC3E}">
        <p14:creationId xmlns:p14="http://schemas.microsoft.com/office/powerpoint/2010/main" val="2023058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16</a:t>
            </a:fld>
            <a:endParaRPr lang="en-US"/>
          </a:p>
        </p:txBody>
      </p:sp>
    </p:spTree>
    <p:extLst>
      <p:ext uri="{BB962C8B-B14F-4D97-AF65-F5344CB8AC3E}">
        <p14:creationId xmlns:p14="http://schemas.microsoft.com/office/powerpoint/2010/main" val="2488009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17</a:t>
            </a:fld>
            <a:endParaRPr lang="en-US"/>
          </a:p>
        </p:txBody>
      </p:sp>
    </p:spTree>
    <p:extLst>
      <p:ext uri="{BB962C8B-B14F-4D97-AF65-F5344CB8AC3E}">
        <p14:creationId xmlns:p14="http://schemas.microsoft.com/office/powerpoint/2010/main" val="2062147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18</a:t>
            </a:fld>
            <a:endParaRPr lang="en-US"/>
          </a:p>
        </p:txBody>
      </p:sp>
    </p:spTree>
    <p:extLst>
      <p:ext uri="{BB962C8B-B14F-4D97-AF65-F5344CB8AC3E}">
        <p14:creationId xmlns:p14="http://schemas.microsoft.com/office/powerpoint/2010/main" val="3732410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21</a:t>
            </a:fld>
            <a:endParaRPr lang="en-US"/>
          </a:p>
        </p:txBody>
      </p:sp>
    </p:spTree>
    <p:extLst>
      <p:ext uri="{BB962C8B-B14F-4D97-AF65-F5344CB8AC3E}">
        <p14:creationId xmlns:p14="http://schemas.microsoft.com/office/powerpoint/2010/main" val="2063982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3E4219-23FC-4749-92A5-48F62726FA51}" type="slidenum">
              <a:rPr lang="en-US" smtClean="0"/>
              <a:t>24</a:t>
            </a:fld>
            <a:endParaRPr lang="en-US"/>
          </a:p>
        </p:txBody>
      </p:sp>
    </p:spTree>
    <p:extLst>
      <p:ext uri="{BB962C8B-B14F-4D97-AF65-F5344CB8AC3E}">
        <p14:creationId xmlns:p14="http://schemas.microsoft.com/office/powerpoint/2010/main" val="28706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28</a:t>
            </a:fld>
            <a:endParaRPr lang="en-US"/>
          </a:p>
        </p:txBody>
      </p:sp>
    </p:spTree>
    <p:extLst>
      <p:ext uri="{BB962C8B-B14F-4D97-AF65-F5344CB8AC3E}">
        <p14:creationId xmlns:p14="http://schemas.microsoft.com/office/powerpoint/2010/main" val="1466153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2</a:t>
            </a:fld>
            <a:endParaRPr lang="en-US" dirty="0"/>
          </a:p>
        </p:txBody>
      </p:sp>
    </p:spTree>
    <p:extLst>
      <p:ext uri="{BB962C8B-B14F-4D97-AF65-F5344CB8AC3E}">
        <p14:creationId xmlns:p14="http://schemas.microsoft.com/office/powerpoint/2010/main" val="3309104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33</a:t>
            </a:fld>
            <a:endParaRPr lang="en-US"/>
          </a:p>
        </p:txBody>
      </p:sp>
    </p:spTree>
    <p:extLst>
      <p:ext uri="{BB962C8B-B14F-4D97-AF65-F5344CB8AC3E}">
        <p14:creationId xmlns:p14="http://schemas.microsoft.com/office/powerpoint/2010/main" val="1144740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student success</a:t>
            </a:r>
          </a:p>
        </p:txBody>
      </p:sp>
      <p:sp>
        <p:nvSpPr>
          <p:cNvPr id="4" name="Slide Number Placeholder 3"/>
          <p:cNvSpPr>
            <a:spLocks noGrp="1"/>
          </p:cNvSpPr>
          <p:nvPr>
            <p:ph type="sldNum" sz="quarter" idx="10"/>
          </p:nvPr>
        </p:nvSpPr>
        <p:spPr/>
        <p:txBody>
          <a:bodyPr/>
          <a:lstStyle/>
          <a:p>
            <a:fld id="{B6A69CA1-8FBC-457E-A287-E2D55E4B941B}" type="slidenum">
              <a:rPr lang="en-US" smtClean="0"/>
              <a:t>34</a:t>
            </a:fld>
            <a:endParaRPr lang="en-US"/>
          </a:p>
        </p:txBody>
      </p:sp>
    </p:spTree>
    <p:extLst>
      <p:ext uri="{BB962C8B-B14F-4D97-AF65-F5344CB8AC3E}">
        <p14:creationId xmlns:p14="http://schemas.microsoft.com/office/powerpoint/2010/main" val="1876273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35</a:t>
            </a:fld>
            <a:endParaRPr lang="en-US"/>
          </a:p>
        </p:txBody>
      </p:sp>
    </p:spTree>
    <p:extLst>
      <p:ext uri="{BB962C8B-B14F-4D97-AF65-F5344CB8AC3E}">
        <p14:creationId xmlns:p14="http://schemas.microsoft.com/office/powerpoint/2010/main" val="1836285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Amatyc</a:t>
            </a:r>
            <a:r>
              <a:rPr lang="en-US" dirty="0"/>
              <a:t>, </a:t>
            </a:r>
            <a:r>
              <a:rPr lang="en-US" dirty="0" err="1"/>
              <a:t>ams</a:t>
            </a:r>
            <a:r>
              <a:rPr lang="en-US" dirty="0"/>
              <a:t>, </a:t>
            </a:r>
            <a:r>
              <a:rPr lang="en-US" dirty="0" err="1"/>
              <a:t>asa</a:t>
            </a:r>
            <a:r>
              <a:rPr lang="en-US" dirty="0"/>
              <a:t>, </a:t>
            </a:r>
            <a:r>
              <a:rPr lang="en-US" dirty="0" err="1"/>
              <a:t>maa</a:t>
            </a:r>
            <a:r>
              <a:rPr lang="en-US" dirty="0"/>
              <a:t>, </a:t>
            </a:r>
            <a:r>
              <a:rPr lang="en-US" dirty="0" err="1"/>
              <a:t>siam</a:t>
            </a:r>
            <a:r>
              <a:rPr lang="en-US" dirty="0"/>
              <a:t>. Reviewed 7 curricular guides.</a:t>
            </a:r>
          </a:p>
        </p:txBody>
      </p:sp>
      <p:sp>
        <p:nvSpPr>
          <p:cNvPr id="4" name="Slide Number Placeholder 3"/>
          <p:cNvSpPr>
            <a:spLocks noGrp="1"/>
          </p:cNvSpPr>
          <p:nvPr>
            <p:ph type="sldNum" sz="quarter" idx="10"/>
          </p:nvPr>
        </p:nvSpPr>
        <p:spPr/>
        <p:txBody>
          <a:bodyPr/>
          <a:lstStyle/>
          <a:p>
            <a:fld id="{46A0BFB8-A75F-4B1A-AD85-702C55BA1F87}" type="slidenum">
              <a:rPr lang="en-US" smtClean="0"/>
              <a:t>36</a:t>
            </a:fld>
            <a:endParaRPr lang="en-US"/>
          </a:p>
        </p:txBody>
      </p:sp>
    </p:spTree>
    <p:extLst>
      <p:ext uri="{BB962C8B-B14F-4D97-AF65-F5344CB8AC3E}">
        <p14:creationId xmlns:p14="http://schemas.microsoft.com/office/powerpoint/2010/main" val="3689879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Amatyc</a:t>
            </a:r>
            <a:r>
              <a:rPr lang="en-US" dirty="0"/>
              <a:t>, </a:t>
            </a:r>
            <a:r>
              <a:rPr lang="en-US" dirty="0" err="1"/>
              <a:t>ams</a:t>
            </a:r>
            <a:r>
              <a:rPr lang="en-US" dirty="0"/>
              <a:t>, </a:t>
            </a:r>
            <a:r>
              <a:rPr lang="en-US" dirty="0" err="1"/>
              <a:t>asa</a:t>
            </a:r>
            <a:r>
              <a:rPr lang="en-US" dirty="0"/>
              <a:t>, </a:t>
            </a:r>
            <a:r>
              <a:rPr lang="en-US" dirty="0" err="1"/>
              <a:t>maa</a:t>
            </a:r>
            <a:r>
              <a:rPr lang="en-US" dirty="0"/>
              <a:t>, </a:t>
            </a:r>
            <a:r>
              <a:rPr lang="en-US" dirty="0" err="1"/>
              <a:t>siam</a:t>
            </a:r>
            <a:r>
              <a:rPr lang="en-US" dirty="0"/>
              <a:t>. Reviewed 7 curricular guides.</a:t>
            </a:r>
          </a:p>
        </p:txBody>
      </p:sp>
      <p:sp>
        <p:nvSpPr>
          <p:cNvPr id="4" name="Slide Number Placeholder 3"/>
          <p:cNvSpPr>
            <a:spLocks noGrp="1"/>
          </p:cNvSpPr>
          <p:nvPr>
            <p:ph type="sldNum" sz="quarter" idx="10"/>
          </p:nvPr>
        </p:nvSpPr>
        <p:spPr/>
        <p:txBody>
          <a:bodyPr/>
          <a:lstStyle/>
          <a:p>
            <a:fld id="{46A0BFB8-A75F-4B1A-AD85-702C55BA1F87}" type="slidenum">
              <a:rPr lang="en-US" smtClean="0"/>
              <a:t>37</a:t>
            </a:fld>
            <a:endParaRPr lang="en-US"/>
          </a:p>
        </p:txBody>
      </p:sp>
    </p:spTree>
    <p:extLst>
      <p:ext uri="{BB962C8B-B14F-4D97-AF65-F5344CB8AC3E}">
        <p14:creationId xmlns:p14="http://schemas.microsoft.com/office/powerpoint/2010/main" val="944113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41</a:t>
            </a:fld>
            <a:endParaRPr lang="en-US"/>
          </a:p>
        </p:txBody>
      </p:sp>
    </p:spTree>
    <p:extLst>
      <p:ext uri="{BB962C8B-B14F-4D97-AF65-F5344CB8AC3E}">
        <p14:creationId xmlns:p14="http://schemas.microsoft.com/office/powerpoint/2010/main" val="4149443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43</a:t>
            </a:fld>
            <a:endParaRPr lang="en-US"/>
          </a:p>
        </p:txBody>
      </p:sp>
    </p:spTree>
    <p:extLst>
      <p:ext uri="{BB962C8B-B14F-4D97-AF65-F5344CB8AC3E}">
        <p14:creationId xmlns:p14="http://schemas.microsoft.com/office/powerpoint/2010/main" val="4043993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44</a:t>
            </a:fld>
            <a:endParaRPr lang="en-US"/>
          </a:p>
        </p:txBody>
      </p:sp>
    </p:spTree>
    <p:extLst>
      <p:ext uri="{BB962C8B-B14F-4D97-AF65-F5344CB8AC3E}">
        <p14:creationId xmlns:p14="http://schemas.microsoft.com/office/powerpoint/2010/main" val="1994459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45</a:t>
            </a:fld>
            <a:endParaRPr lang="en-US"/>
          </a:p>
        </p:txBody>
      </p:sp>
    </p:spTree>
    <p:extLst>
      <p:ext uri="{BB962C8B-B14F-4D97-AF65-F5344CB8AC3E}">
        <p14:creationId xmlns:p14="http://schemas.microsoft.com/office/powerpoint/2010/main" val="1881101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46</a:t>
            </a:fld>
            <a:endParaRPr lang="en-US"/>
          </a:p>
        </p:txBody>
      </p:sp>
    </p:spTree>
    <p:extLst>
      <p:ext uri="{BB962C8B-B14F-4D97-AF65-F5344CB8AC3E}">
        <p14:creationId xmlns:p14="http://schemas.microsoft.com/office/powerpoint/2010/main" val="2291946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4</a:t>
            </a:fld>
            <a:endParaRPr lang="en-US" dirty="0"/>
          </a:p>
        </p:txBody>
      </p:sp>
    </p:spTree>
    <p:extLst>
      <p:ext uri="{BB962C8B-B14F-4D97-AF65-F5344CB8AC3E}">
        <p14:creationId xmlns:p14="http://schemas.microsoft.com/office/powerpoint/2010/main" val="176244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47</a:t>
            </a:fld>
            <a:endParaRPr lang="en-US"/>
          </a:p>
        </p:txBody>
      </p:sp>
    </p:spTree>
    <p:extLst>
      <p:ext uri="{BB962C8B-B14F-4D97-AF65-F5344CB8AC3E}">
        <p14:creationId xmlns:p14="http://schemas.microsoft.com/office/powerpoint/2010/main" val="1554443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50</a:t>
            </a:fld>
            <a:endParaRPr lang="en-US"/>
          </a:p>
        </p:txBody>
      </p:sp>
    </p:spTree>
    <p:extLst>
      <p:ext uri="{BB962C8B-B14F-4D97-AF65-F5344CB8AC3E}">
        <p14:creationId xmlns:p14="http://schemas.microsoft.com/office/powerpoint/2010/main" val="2432900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51</a:t>
            </a:fld>
            <a:endParaRPr lang="en-US"/>
          </a:p>
        </p:txBody>
      </p:sp>
    </p:spTree>
    <p:extLst>
      <p:ext uri="{BB962C8B-B14F-4D97-AF65-F5344CB8AC3E}">
        <p14:creationId xmlns:p14="http://schemas.microsoft.com/office/powerpoint/2010/main" val="1951029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52</a:t>
            </a:fld>
            <a:endParaRPr lang="en-US"/>
          </a:p>
        </p:txBody>
      </p:sp>
    </p:spTree>
    <p:extLst>
      <p:ext uri="{BB962C8B-B14F-4D97-AF65-F5344CB8AC3E}">
        <p14:creationId xmlns:p14="http://schemas.microsoft.com/office/powerpoint/2010/main" val="479661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53</a:t>
            </a:fld>
            <a:endParaRPr lang="en-US"/>
          </a:p>
        </p:txBody>
      </p:sp>
    </p:spTree>
    <p:extLst>
      <p:ext uri="{BB962C8B-B14F-4D97-AF65-F5344CB8AC3E}">
        <p14:creationId xmlns:p14="http://schemas.microsoft.com/office/powerpoint/2010/main" val="2107423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62</a:t>
            </a:fld>
            <a:endParaRPr lang="en-US"/>
          </a:p>
        </p:txBody>
      </p:sp>
    </p:spTree>
    <p:extLst>
      <p:ext uri="{BB962C8B-B14F-4D97-AF65-F5344CB8AC3E}">
        <p14:creationId xmlns:p14="http://schemas.microsoft.com/office/powerpoint/2010/main" val="3016618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21100-2C43-4DFD-9E93-DB413046ACC2}" type="slidenum">
              <a:rPr lang="en-US" smtClean="0"/>
              <a:t>63</a:t>
            </a:fld>
            <a:endParaRPr lang="en-US"/>
          </a:p>
        </p:txBody>
      </p:sp>
    </p:spTree>
    <p:extLst>
      <p:ext uri="{BB962C8B-B14F-4D97-AF65-F5344CB8AC3E}">
        <p14:creationId xmlns:p14="http://schemas.microsoft.com/office/powerpoint/2010/main" val="2733446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65</a:t>
            </a:fld>
            <a:endParaRPr lang="en-US"/>
          </a:p>
        </p:txBody>
      </p:sp>
    </p:spTree>
    <p:extLst>
      <p:ext uri="{BB962C8B-B14F-4D97-AF65-F5344CB8AC3E}">
        <p14:creationId xmlns:p14="http://schemas.microsoft.com/office/powerpoint/2010/main" val="897982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66</a:t>
            </a:fld>
            <a:endParaRPr lang="en-US"/>
          </a:p>
        </p:txBody>
      </p:sp>
    </p:spTree>
    <p:extLst>
      <p:ext uri="{BB962C8B-B14F-4D97-AF65-F5344CB8AC3E}">
        <p14:creationId xmlns:p14="http://schemas.microsoft.com/office/powerpoint/2010/main" val="28166414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68</a:t>
            </a:fld>
            <a:endParaRPr lang="en-US" dirty="0"/>
          </a:p>
        </p:txBody>
      </p:sp>
    </p:spTree>
    <p:extLst>
      <p:ext uri="{BB962C8B-B14F-4D97-AF65-F5344CB8AC3E}">
        <p14:creationId xmlns:p14="http://schemas.microsoft.com/office/powerpoint/2010/main" val="3994140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5</a:t>
            </a:fld>
            <a:endParaRPr lang="en-US" dirty="0"/>
          </a:p>
        </p:txBody>
      </p:sp>
    </p:spTree>
    <p:extLst>
      <p:ext uri="{BB962C8B-B14F-4D97-AF65-F5344CB8AC3E}">
        <p14:creationId xmlns:p14="http://schemas.microsoft.com/office/powerpoint/2010/main" val="4286905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69</a:t>
            </a:fld>
            <a:endParaRPr lang="en-US"/>
          </a:p>
        </p:txBody>
      </p:sp>
    </p:spTree>
    <p:extLst>
      <p:ext uri="{BB962C8B-B14F-4D97-AF65-F5344CB8AC3E}">
        <p14:creationId xmlns:p14="http://schemas.microsoft.com/office/powerpoint/2010/main" val="3939331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70</a:t>
            </a:fld>
            <a:endParaRPr lang="en-US" dirty="0"/>
          </a:p>
        </p:txBody>
      </p:sp>
    </p:spTree>
    <p:extLst>
      <p:ext uri="{BB962C8B-B14F-4D97-AF65-F5344CB8AC3E}">
        <p14:creationId xmlns:p14="http://schemas.microsoft.com/office/powerpoint/2010/main" val="34408504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ed math students</a:t>
            </a:r>
          </a:p>
        </p:txBody>
      </p:sp>
      <p:sp>
        <p:nvSpPr>
          <p:cNvPr id="4" name="Slide Number Placeholder 3"/>
          <p:cNvSpPr>
            <a:spLocks noGrp="1"/>
          </p:cNvSpPr>
          <p:nvPr>
            <p:ph type="sldNum" sz="quarter" idx="10"/>
          </p:nvPr>
        </p:nvSpPr>
        <p:spPr/>
        <p:txBody>
          <a:bodyPr/>
          <a:lstStyle/>
          <a:p>
            <a:fld id="{1C3E4219-23FC-4749-92A5-48F62726FA51}" type="slidenum">
              <a:rPr lang="en-US" smtClean="0"/>
              <a:t>71</a:t>
            </a:fld>
            <a:endParaRPr lang="en-US" dirty="0"/>
          </a:p>
        </p:txBody>
      </p:sp>
    </p:spTree>
    <p:extLst>
      <p:ext uri="{BB962C8B-B14F-4D97-AF65-F5344CB8AC3E}">
        <p14:creationId xmlns:p14="http://schemas.microsoft.com/office/powerpoint/2010/main" val="25015666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a:t>
            </a:r>
            <a:r>
              <a:rPr lang="en-US" dirty="0" err="1"/>
              <a:t>ed</a:t>
            </a:r>
            <a:r>
              <a:rPr lang="en-US" dirty="0"/>
              <a:t> math students</a:t>
            </a:r>
          </a:p>
        </p:txBody>
      </p:sp>
      <p:sp>
        <p:nvSpPr>
          <p:cNvPr id="4" name="Slide Number Placeholder 3"/>
          <p:cNvSpPr>
            <a:spLocks noGrp="1"/>
          </p:cNvSpPr>
          <p:nvPr>
            <p:ph type="sldNum" sz="quarter" idx="10"/>
          </p:nvPr>
        </p:nvSpPr>
        <p:spPr/>
        <p:txBody>
          <a:bodyPr/>
          <a:lstStyle/>
          <a:p>
            <a:fld id="{1C3E4219-23FC-4749-92A5-48F62726FA51}" type="slidenum">
              <a:rPr lang="en-US" smtClean="0"/>
              <a:t>72</a:t>
            </a:fld>
            <a:endParaRPr lang="en-US"/>
          </a:p>
        </p:txBody>
      </p:sp>
    </p:spTree>
    <p:extLst>
      <p:ext uri="{BB962C8B-B14F-4D97-AF65-F5344CB8AC3E}">
        <p14:creationId xmlns:p14="http://schemas.microsoft.com/office/powerpoint/2010/main" val="11403974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73</a:t>
            </a:fld>
            <a:endParaRPr lang="en-US"/>
          </a:p>
        </p:txBody>
      </p:sp>
    </p:spTree>
    <p:extLst>
      <p:ext uri="{BB962C8B-B14F-4D97-AF65-F5344CB8AC3E}">
        <p14:creationId xmlns:p14="http://schemas.microsoft.com/office/powerpoint/2010/main" val="897485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74</a:t>
            </a:fld>
            <a:endParaRPr lang="en-US"/>
          </a:p>
        </p:txBody>
      </p:sp>
    </p:spTree>
    <p:extLst>
      <p:ext uri="{BB962C8B-B14F-4D97-AF65-F5344CB8AC3E}">
        <p14:creationId xmlns:p14="http://schemas.microsoft.com/office/powerpoint/2010/main" val="2348890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Meta-analysis of 225 studies – STEM.</a:t>
            </a:r>
          </a:p>
        </p:txBody>
      </p:sp>
      <p:sp>
        <p:nvSpPr>
          <p:cNvPr id="4" name="Slide Number Placeholder 3"/>
          <p:cNvSpPr>
            <a:spLocks noGrp="1"/>
          </p:cNvSpPr>
          <p:nvPr>
            <p:ph type="sldNum" sz="quarter" idx="10"/>
          </p:nvPr>
        </p:nvSpPr>
        <p:spPr/>
        <p:txBody>
          <a:bodyPr/>
          <a:lstStyle/>
          <a:p>
            <a:fld id="{46A0BFB8-A75F-4B1A-AD85-702C55BA1F87}" type="slidenum">
              <a:rPr lang="en-US" smtClean="0"/>
              <a:t>75</a:t>
            </a:fld>
            <a:endParaRPr lang="en-US"/>
          </a:p>
        </p:txBody>
      </p:sp>
    </p:spTree>
    <p:extLst>
      <p:ext uri="{BB962C8B-B14F-4D97-AF65-F5344CB8AC3E}">
        <p14:creationId xmlns:p14="http://schemas.microsoft.com/office/powerpoint/2010/main" val="7549390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about Active Learning</a:t>
            </a:r>
          </a:p>
        </p:txBody>
      </p:sp>
      <p:sp>
        <p:nvSpPr>
          <p:cNvPr id="4" name="Slide Number Placeholder 3"/>
          <p:cNvSpPr>
            <a:spLocks noGrp="1"/>
          </p:cNvSpPr>
          <p:nvPr>
            <p:ph type="sldNum" sz="quarter" idx="10"/>
          </p:nvPr>
        </p:nvSpPr>
        <p:spPr/>
        <p:txBody>
          <a:bodyPr/>
          <a:lstStyle/>
          <a:p>
            <a:fld id="{B6A69CA1-8FBC-457E-A287-E2D55E4B941B}" type="slidenum">
              <a:rPr lang="en-US" smtClean="0"/>
              <a:t>76</a:t>
            </a:fld>
            <a:endParaRPr lang="en-US"/>
          </a:p>
        </p:txBody>
      </p:sp>
    </p:spTree>
    <p:extLst>
      <p:ext uri="{BB962C8B-B14F-4D97-AF65-F5344CB8AC3E}">
        <p14:creationId xmlns:p14="http://schemas.microsoft.com/office/powerpoint/2010/main" val="1451893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77</a:t>
            </a:fld>
            <a:endParaRPr lang="en-US"/>
          </a:p>
        </p:txBody>
      </p:sp>
    </p:spTree>
    <p:extLst>
      <p:ext uri="{BB962C8B-B14F-4D97-AF65-F5344CB8AC3E}">
        <p14:creationId xmlns:p14="http://schemas.microsoft.com/office/powerpoint/2010/main" val="8957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78</a:t>
            </a:fld>
            <a:endParaRPr lang="en-US"/>
          </a:p>
        </p:txBody>
      </p:sp>
    </p:spTree>
    <p:extLst>
      <p:ext uri="{BB962C8B-B14F-4D97-AF65-F5344CB8AC3E}">
        <p14:creationId xmlns:p14="http://schemas.microsoft.com/office/powerpoint/2010/main" val="569178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6</a:t>
            </a:fld>
            <a:endParaRPr lang="en-US" dirty="0"/>
          </a:p>
        </p:txBody>
      </p:sp>
    </p:spTree>
    <p:extLst>
      <p:ext uri="{BB962C8B-B14F-4D97-AF65-F5344CB8AC3E}">
        <p14:creationId xmlns:p14="http://schemas.microsoft.com/office/powerpoint/2010/main" val="21460166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0BFB8-A75F-4B1A-AD85-702C55BA1F87}" type="slidenum">
              <a:rPr lang="en-US" smtClean="0"/>
              <a:t>79</a:t>
            </a:fld>
            <a:endParaRPr lang="en-US"/>
          </a:p>
        </p:txBody>
      </p:sp>
    </p:spTree>
    <p:extLst>
      <p:ext uri="{BB962C8B-B14F-4D97-AF65-F5344CB8AC3E}">
        <p14:creationId xmlns:p14="http://schemas.microsoft.com/office/powerpoint/2010/main" val="42323372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80</a:t>
            </a:fld>
            <a:endParaRPr lang="en-US"/>
          </a:p>
        </p:txBody>
      </p:sp>
    </p:spTree>
    <p:extLst>
      <p:ext uri="{BB962C8B-B14F-4D97-AF65-F5344CB8AC3E}">
        <p14:creationId xmlns:p14="http://schemas.microsoft.com/office/powerpoint/2010/main" val="27059717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Ownership</a:t>
            </a:r>
          </a:p>
        </p:txBody>
      </p:sp>
      <p:sp>
        <p:nvSpPr>
          <p:cNvPr id="4" name="Slide Number Placeholder 3"/>
          <p:cNvSpPr>
            <a:spLocks noGrp="1"/>
          </p:cNvSpPr>
          <p:nvPr>
            <p:ph type="sldNum" sz="quarter" idx="10"/>
          </p:nvPr>
        </p:nvSpPr>
        <p:spPr/>
        <p:txBody>
          <a:bodyPr/>
          <a:lstStyle/>
          <a:p>
            <a:fld id="{B6A69CA1-8FBC-457E-A287-E2D55E4B941B}" type="slidenum">
              <a:rPr lang="en-US" smtClean="0"/>
              <a:t>81</a:t>
            </a:fld>
            <a:endParaRPr lang="en-US"/>
          </a:p>
        </p:txBody>
      </p:sp>
    </p:spTree>
    <p:extLst>
      <p:ext uri="{BB962C8B-B14F-4D97-AF65-F5344CB8AC3E}">
        <p14:creationId xmlns:p14="http://schemas.microsoft.com/office/powerpoint/2010/main" val="26543234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82</a:t>
            </a:fld>
            <a:endParaRPr lang="en-US"/>
          </a:p>
        </p:txBody>
      </p:sp>
    </p:spTree>
    <p:extLst>
      <p:ext uri="{BB962C8B-B14F-4D97-AF65-F5344CB8AC3E}">
        <p14:creationId xmlns:p14="http://schemas.microsoft.com/office/powerpoint/2010/main" val="32621437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85</a:t>
            </a:fld>
            <a:endParaRPr lang="en-US"/>
          </a:p>
        </p:txBody>
      </p:sp>
    </p:spTree>
    <p:extLst>
      <p:ext uri="{BB962C8B-B14F-4D97-AF65-F5344CB8AC3E}">
        <p14:creationId xmlns:p14="http://schemas.microsoft.com/office/powerpoint/2010/main" val="10196764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86</a:t>
            </a:fld>
            <a:endParaRPr lang="en-US"/>
          </a:p>
        </p:txBody>
      </p:sp>
    </p:spTree>
    <p:extLst>
      <p:ext uri="{BB962C8B-B14F-4D97-AF65-F5344CB8AC3E}">
        <p14:creationId xmlns:p14="http://schemas.microsoft.com/office/powerpoint/2010/main" val="19475656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89</a:t>
            </a:fld>
            <a:endParaRPr lang="en-US"/>
          </a:p>
        </p:txBody>
      </p:sp>
    </p:spTree>
    <p:extLst>
      <p:ext uri="{BB962C8B-B14F-4D97-AF65-F5344CB8AC3E}">
        <p14:creationId xmlns:p14="http://schemas.microsoft.com/office/powerpoint/2010/main" val="30194250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borrow a phrase from Phil Daro</a:t>
            </a:r>
          </a:p>
        </p:txBody>
      </p:sp>
      <p:sp>
        <p:nvSpPr>
          <p:cNvPr id="4" name="Slide Number Placeholder 3"/>
          <p:cNvSpPr>
            <a:spLocks noGrp="1"/>
          </p:cNvSpPr>
          <p:nvPr>
            <p:ph type="sldNum" sz="quarter" idx="5"/>
          </p:nvPr>
        </p:nvSpPr>
        <p:spPr/>
        <p:txBody>
          <a:bodyPr/>
          <a:lstStyle/>
          <a:p>
            <a:fld id="{B6A69CA1-8FBC-457E-A287-E2D55E4B941B}" type="slidenum">
              <a:rPr lang="en-US" smtClean="0"/>
              <a:t>90</a:t>
            </a:fld>
            <a:endParaRPr lang="en-US" dirty="0"/>
          </a:p>
        </p:txBody>
      </p:sp>
    </p:spTree>
    <p:extLst>
      <p:ext uri="{BB962C8B-B14F-4D97-AF65-F5344CB8AC3E}">
        <p14:creationId xmlns:p14="http://schemas.microsoft.com/office/powerpoint/2010/main" val="41430599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92</a:t>
            </a:fld>
            <a:endParaRPr lang="en-US"/>
          </a:p>
        </p:txBody>
      </p:sp>
    </p:spTree>
    <p:extLst>
      <p:ext uri="{BB962C8B-B14F-4D97-AF65-F5344CB8AC3E}">
        <p14:creationId xmlns:p14="http://schemas.microsoft.com/office/powerpoint/2010/main" val="10186097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3E4219-23FC-4749-92A5-48F62726FA51}" type="slidenum">
              <a:rPr lang="en-US" smtClean="0"/>
              <a:t>93</a:t>
            </a:fld>
            <a:endParaRPr lang="en-US"/>
          </a:p>
        </p:txBody>
      </p:sp>
    </p:spTree>
    <p:extLst>
      <p:ext uri="{BB962C8B-B14F-4D97-AF65-F5344CB8AC3E}">
        <p14:creationId xmlns:p14="http://schemas.microsoft.com/office/powerpoint/2010/main" val="196526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8</a:t>
            </a:fld>
            <a:endParaRPr lang="en-US" dirty="0"/>
          </a:p>
        </p:txBody>
      </p:sp>
    </p:spTree>
    <p:extLst>
      <p:ext uri="{BB962C8B-B14F-4D97-AF65-F5344CB8AC3E}">
        <p14:creationId xmlns:p14="http://schemas.microsoft.com/office/powerpoint/2010/main" val="37114150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3E4219-23FC-4749-92A5-48F62726FA51}" type="slidenum">
              <a:rPr lang="en-US" smtClean="0"/>
              <a:t>94</a:t>
            </a:fld>
            <a:endParaRPr lang="en-US"/>
          </a:p>
        </p:txBody>
      </p:sp>
    </p:spTree>
    <p:extLst>
      <p:ext uri="{BB962C8B-B14F-4D97-AF65-F5344CB8AC3E}">
        <p14:creationId xmlns:p14="http://schemas.microsoft.com/office/powerpoint/2010/main" val="1896418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9</a:t>
            </a:fld>
            <a:endParaRPr lang="en-US" dirty="0"/>
          </a:p>
        </p:txBody>
      </p:sp>
    </p:spTree>
    <p:extLst>
      <p:ext uri="{BB962C8B-B14F-4D97-AF65-F5344CB8AC3E}">
        <p14:creationId xmlns:p14="http://schemas.microsoft.com/office/powerpoint/2010/main" val="1719710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69CA1-8FBC-457E-A287-E2D55E4B941B}" type="slidenum">
              <a:rPr lang="en-US" smtClean="0"/>
              <a:t>10</a:t>
            </a:fld>
            <a:endParaRPr lang="en-US" dirty="0"/>
          </a:p>
        </p:txBody>
      </p:sp>
    </p:spTree>
    <p:extLst>
      <p:ext uri="{BB962C8B-B14F-4D97-AF65-F5344CB8AC3E}">
        <p14:creationId xmlns:p14="http://schemas.microsoft.com/office/powerpoint/2010/main" val="440888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A69CA1-8FBC-457E-A287-E2D55E4B941B}" type="slidenum">
              <a:rPr lang="en-US" smtClean="0"/>
              <a:t>11</a:t>
            </a:fld>
            <a:endParaRPr lang="en-US" dirty="0"/>
          </a:p>
        </p:txBody>
      </p:sp>
    </p:spTree>
    <p:extLst>
      <p:ext uri="{BB962C8B-B14F-4D97-AF65-F5344CB8AC3E}">
        <p14:creationId xmlns:p14="http://schemas.microsoft.com/office/powerpoint/2010/main" val="143942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20DC6-6419-43CB-8FCF-B7EE319247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385C5A-C731-4362-9D95-8A7A0525CA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2EF71C30-CBE0-40FC-A4CD-EBDB1F0B8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FB9DF3-C0C5-43CA-8964-FEC7A8940A17}"/>
              </a:ext>
            </a:extLst>
          </p:cNvPr>
          <p:cNvSpPr>
            <a:spLocks noGrp="1"/>
          </p:cNvSpPr>
          <p:nvPr>
            <p:ph type="sldNum" sz="quarter" idx="12"/>
          </p:nvPr>
        </p:nvSpPr>
        <p:spPr/>
        <p:txBody>
          <a:bodyPr/>
          <a:lstStyle/>
          <a:p>
            <a:fld id="{6E640A43-D904-4871-B7FB-6EC41FB609BD}" type="slidenum">
              <a:rPr lang="en-US" smtClean="0"/>
              <a:t>‹#›</a:t>
            </a:fld>
            <a:endParaRPr lang="en-US"/>
          </a:p>
        </p:txBody>
      </p:sp>
      <p:pic>
        <p:nvPicPr>
          <p:cNvPr id="7" name="Picture 6">
            <a:extLst>
              <a:ext uri="{FF2B5EF4-FFF2-40B4-BE49-F238E27FC236}">
                <a16:creationId xmlns:a16="http://schemas.microsoft.com/office/drawing/2014/main" id="{00A7F1B3-0C8B-4BA9-826A-7B37F7FFF4EC}"/>
              </a:ext>
            </a:extLst>
          </p:cNvPr>
          <p:cNvPicPr>
            <a:picLocks noChangeAspect="1"/>
          </p:cNvPicPr>
          <p:nvPr userDrawn="1"/>
        </p:nvPicPr>
        <p:blipFill>
          <a:blip r:embed="rId2"/>
          <a:stretch>
            <a:fillRect/>
          </a:stretch>
        </p:blipFill>
        <p:spPr>
          <a:xfrm>
            <a:off x="0" y="136525"/>
            <a:ext cx="12192000" cy="137430"/>
          </a:xfrm>
          <a:prstGeom prst="rect">
            <a:avLst/>
          </a:prstGeom>
        </p:spPr>
      </p:pic>
      <p:pic>
        <p:nvPicPr>
          <p:cNvPr id="8" name="Picture 7">
            <a:extLst>
              <a:ext uri="{FF2B5EF4-FFF2-40B4-BE49-F238E27FC236}">
                <a16:creationId xmlns:a16="http://schemas.microsoft.com/office/drawing/2014/main" id="{5C8DB724-99FB-4681-A6AA-AE4F119646F0}"/>
              </a:ext>
            </a:extLst>
          </p:cNvPr>
          <p:cNvPicPr>
            <a:picLocks noChangeAspect="1"/>
          </p:cNvPicPr>
          <p:nvPr userDrawn="1"/>
        </p:nvPicPr>
        <p:blipFill>
          <a:blip r:embed="rId2"/>
          <a:stretch>
            <a:fillRect/>
          </a:stretch>
        </p:blipFill>
        <p:spPr>
          <a:xfrm>
            <a:off x="0" y="6321605"/>
            <a:ext cx="12192000" cy="137430"/>
          </a:xfrm>
          <a:prstGeom prst="rect">
            <a:avLst/>
          </a:prstGeom>
        </p:spPr>
      </p:pic>
      <p:pic>
        <p:nvPicPr>
          <p:cNvPr id="9" name="Picture 8">
            <a:extLst>
              <a:ext uri="{FF2B5EF4-FFF2-40B4-BE49-F238E27FC236}">
                <a16:creationId xmlns:a16="http://schemas.microsoft.com/office/drawing/2014/main" id="{512C740D-938D-4105-B04C-BF1474751BC6}"/>
              </a:ext>
            </a:extLst>
          </p:cNvPr>
          <p:cNvPicPr>
            <a:picLocks noChangeAspect="1"/>
          </p:cNvPicPr>
          <p:nvPr userDrawn="1"/>
        </p:nvPicPr>
        <p:blipFill>
          <a:blip r:embed="rId3"/>
          <a:stretch>
            <a:fillRect/>
          </a:stretch>
        </p:blipFill>
        <p:spPr>
          <a:xfrm>
            <a:off x="120316" y="6562068"/>
            <a:ext cx="1828800" cy="174020"/>
          </a:xfrm>
          <a:prstGeom prst="rect">
            <a:avLst/>
          </a:prstGeom>
        </p:spPr>
      </p:pic>
      <p:pic>
        <p:nvPicPr>
          <p:cNvPr id="10" name="Picture 9">
            <a:extLst>
              <a:ext uri="{FF2B5EF4-FFF2-40B4-BE49-F238E27FC236}">
                <a16:creationId xmlns:a16="http://schemas.microsoft.com/office/drawing/2014/main" id="{3088298A-4C08-44A7-A8C8-289D1D8E43A9}"/>
              </a:ext>
            </a:extLst>
          </p:cNvPr>
          <p:cNvPicPr>
            <a:picLocks noChangeAspect="1"/>
          </p:cNvPicPr>
          <p:nvPr userDrawn="1"/>
        </p:nvPicPr>
        <p:blipFill>
          <a:blip r:embed="rId4"/>
          <a:stretch>
            <a:fillRect/>
          </a:stretch>
        </p:blipFill>
        <p:spPr>
          <a:xfrm>
            <a:off x="11171808" y="6459035"/>
            <a:ext cx="899876" cy="343061"/>
          </a:xfrm>
          <a:prstGeom prst="rect">
            <a:avLst/>
          </a:prstGeom>
        </p:spPr>
      </p:pic>
    </p:spTree>
    <p:extLst>
      <p:ext uri="{BB962C8B-B14F-4D97-AF65-F5344CB8AC3E}">
        <p14:creationId xmlns:p14="http://schemas.microsoft.com/office/powerpoint/2010/main" val="152204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83E48-9246-465B-8E72-52217F3D03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893BD-13F8-4CCE-A507-597A31C75C9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44603-8873-4EA0-AC92-AE1BF5EC110B}"/>
              </a:ext>
            </a:extLst>
          </p:cNvPr>
          <p:cNvSpPr>
            <a:spLocks noGrp="1"/>
          </p:cNvSpPr>
          <p:nvPr>
            <p:ph type="dt" sz="half" idx="10"/>
          </p:nvPr>
        </p:nvSpPr>
        <p:spPr/>
        <p:txBody>
          <a:bodyPr/>
          <a:lstStyle/>
          <a:p>
            <a:fld id="{923F0A84-1061-45CB-BCB6-67E186C2B014}" type="datetimeFigureOut">
              <a:rPr lang="en-US" smtClean="0"/>
              <a:t>1/29/2019</a:t>
            </a:fld>
            <a:endParaRPr lang="en-US"/>
          </a:p>
        </p:txBody>
      </p:sp>
      <p:sp>
        <p:nvSpPr>
          <p:cNvPr id="5" name="Footer Placeholder 4">
            <a:extLst>
              <a:ext uri="{FF2B5EF4-FFF2-40B4-BE49-F238E27FC236}">
                <a16:creationId xmlns:a16="http://schemas.microsoft.com/office/drawing/2014/main" id="{F2EBFC2B-D262-4241-8F80-FC52E238A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E614B-554B-4A1F-B8F1-AE5DD0F45AAC}"/>
              </a:ext>
            </a:extLst>
          </p:cNvPr>
          <p:cNvSpPr>
            <a:spLocks noGrp="1"/>
          </p:cNvSpPr>
          <p:nvPr>
            <p:ph type="sldNum" sz="quarter" idx="12"/>
          </p:nvPr>
        </p:nvSpPr>
        <p:spPr/>
        <p:txBody>
          <a:bodyPr/>
          <a:lstStyle/>
          <a:p>
            <a:fld id="{6E640A43-D904-4871-B7FB-6EC41FB609BD}" type="slidenum">
              <a:rPr lang="en-US" smtClean="0"/>
              <a:t>‹#›</a:t>
            </a:fld>
            <a:endParaRPr lang="en-US"/>
          </a:p>
        </p:txBody>
      </p:sp>
    </p:spTree>
    <p:extLst>
      <p:ext uri="{BB962C8B-B14F-4D97-AF65-F5344CB8AC3E}">
        <p14:creationId xmlns:p14="http://schemas.microsoft.com/office/powerpoint/2010/main" val="2917638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1E107E-7686-48F8-9DEF-6F4E4F9C70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E2CD2A-03CD-4F78-AB25-8847F0E2715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2A958-4915-4C9E-A081-CD9C11AA78B4}"/>
              </a:ext>
            </a:extLst>
          </p:cNvPr>
          <p:cNvSpPr>
            <a:spLocks noGrp="1"/>
          </p:cNvSpPr>
          <p:nvPr>
            <p:ph type="dt" sz="half" idx="10"/>
          </p:nvPr>
        </p:nvSpPr>
        <p:spPr/>
        <p:txBody>
          <a:bodyPr/>
          <a:lstStyle/>
          <a:p>
            <a:fld id="{923F0A84-1061-45CB-BCB6-67E186C2B014}" type="datetimeFigureOut">
              <a:rPr lang="en-US" smtClean="0"/>
              <a:t>1/29/2019</a:t>
            </a:fld>
            <a:endParaRPr lang="en-US"/>
          </a:p>
        </p:txBody>
      </p:sp>
      <p:sp>
        <p:nvSpPr>
          <p:cNvPr id="5" name="Footer Placeholder 4">
            <a:extLst>
              <a:ext uri="{FF2B5EF4-FFF2-40B4-BE49-F238E27FC236}">
                <a16:creationId xmlns:a16="http://schemas.microsoft.com/office/drawing/2014/main" id="{9B6ED13C-F35D-4B11-A3D9-607613B4D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7A9B1-5DF7-438B-A313-D935E4335682}"/>
              </a:ext>
            </a:extLst>
          </p:cNvPr>
          <p:cNvSpPr>
            <a:spLocks noGrp="1"/>
          </p:cNvSpPr>
          <p:nvPr>
            <p:ph type="sldNum" sz="quarter" idx="12"/>
          </p:nvPr>
        </p:nvSpPr>
        <p:spPr/>
        <p:txBody>
          <a:bodyPr/>
          <a:lstStyle/>
          <a:p>
            <a:fld id="{6E640A43-D904-4871-B7FB-6EC41FB609BD}" type="slidenum">
              <a:rPr lang="en-US" smtClean="0"/>
              <a:t>‹#›</a:t>
            </a:fld>
            <a:endParaRPr lang="en-US"/>
          </a:p>
        </p:txBody>
      </p:sp>
    </p:spTree>
    <p:extLst>
      <p:ext uri="{BB962C8B-B14F-4D97-AF65-F5344CB8AC3E}">
        <p14:creationId xmlns:p14="http://schemas.microsoft.com/office/powerpoint/2010/main" val="3780393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0"/>
          <p:cNvSpPr>
            <a:spLocks noGrp="1"/>
          </p:cNvSpPr>
          <p:nvPr>
            <p:ph type="ftr" sz="quarter" idx="11"/>
          </p:nvPr>
        </p:nvSpPr>
        <p:spPr/>
        <p:txBody>
          <a:bodyPr/>
          <a:lstStyle>
            <a:lvl1pPr>
              <a:defRPr/>
            </a:lvl1pPr>
          </a:lstStyle>
          <a:p>
            <a:r>
              <a:rPr lang="en-US"/>
              <a:t>Source:</a:t>
            </a:r>
          </a:p>
        </p:txBody>
      </p:sp>
    </p:spTree>
    <p:extLst>
      <p:ext uri="{BB962C8B-B14F-4D97-AF65-F5344CB8AC3E}">
        <p14:creationId xmlns:p14="http://schemas.microsoft.com/office/powerpoint/2010/main" val="551195676"/>
      </p:ext>
    </p:extLst>
  </p:cSld>
  <p:clrMapOvr>
    <a:masterClrMapping/>
  </p:clrMapOvr>
  <p:transition spd="med"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FCD9B-F610-47AB-A807-51AD475CF9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D3AF1E-A877-4443-9E83-6AB1DCA104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9AB63-8471-4D36-9FAE-F9DB42DDFF98}"/>
              </a:ext>
            </a:extLst>
          </p:cNvPr>
          <p:cNvSpPr>
            <a:spLocks noGrp="1"/>
          </p:cNvSpPr>
          <p:nvPr>
            <p:ph type="dt" sz="half" idx="10"/>
          </p:nvPr>
        </p:nvSpPr>
        <p:spPr/>
        <p:txBody>
          <a:bodyPr/>
          <a:lstStyle/>
          <a:p>
            <a:fld id="{923F0A84-1061-45CB-BCB6-67E186C2B014}" type="datetimeFigureOut">
              <a:rPr lang="en-US" smtClean="0"/>
              <a:t>1/29/2019</a:t>
            </a:fld>
            <a:endParaRPr lang="en-US"/>
          </a:p>
        </p:txBody>
      </p:sp>
      <p:sp>
        <p:nvSpPr>
          <p:cNvPr id="5" name="Footer Placeholder 4">
            <a:extLst>
              <a:ext uri="{FF2B5EF4-FFF2-40B4-BE49-F238E27FC236}">
                <a16:creationId xmlns:a16="http://schemas.microsoft.com/office/drawing/2014/main" id="{1CDCBF96-2ADE-4745-9DEF-07CF767E3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CB0B6-A8F5-4BB1-BB65-6933F0724567}"/>
              </a:ext>
            </a:extLst>
          </p:cNvPr>
          <p:cNvSpPr>
            <a:spLocks noGrp="1"/>
          </p:cNvSpPr>
          <p:nvPr>
            <p:ph type="sldNum" sz="quarter" idx="12"/>
          </p:nvPr>
        </p:nvSpPr>
        <p:spPr/>
        <p:txBody>
          <a:bodyPr/>
          <a:lstStyle/>
          <a:p>
            <a:fld id="{6E640A43-D904-4871-B7FB-6EC41FB609BD}" type="slidenum">
              <a:rPr lang="en-US" smtClean="0"/>
              <a:t>‹#›</a:t>
            </a:fld>
            <a:endParaRPr lang="en-US"/>
          </a:p>
        </p:txBody>
      </p:sp>
      <p:pic>
        <p:nvPicPr>
          <p:cNvPr id="7" name="Picture 6">
            <a:extLst>
              <a:ext uri="{FF2B5EF4-FFF2-40B4-BE49-F238E27FC236}">
                <a16:creationId xmlns:a16="http://schemas.microsoft.com/office/drawing/2014/main" id="{1E61F5CA-CF5B-41B9-B6BA-B88C3D3C1454}"/>
              </a:ext>
            </a:extLst>
          </p:cNvPr>
          <p:cNvPicPr>
            <a:picLocks noChangeAspect="1"/>
          </p:cNvPicPr>
          <p:nvPr userDrawn="1"/>
        </p:nvPicPr>
        <p:blipFill>
          <a:blip r:embed="rId2"/>
          <a:stretch>
            <a:fillRect/>
          </a:stretch>
        </p:blipFill>
        <p:spPr>
          <a:xfrm>
            <a:off x="0" y="136525"/>
            <a:ext cx="12192000" cy="137430"/>
          </a:xfrm>
          <a:prstGeom prst="rect">
            <a:avLst/>
          </a:prstGeom>
        </p:spPr>
      </p:pic>
      <p:pic>
        <p:nvPicPr>
          <p:cNvPr id="8" name="Picture 7">
            <a:extLst>
              <a:ext uri="{FF2B5EF4-FFF2-40B4-BE49-F238E27FC236}">
                <a16:creationId xmlns:a16="http://schemas.microsoft.com/office/drawing/2014/main" id="{7D6C389C-A909-40BE-8972-2423277D146D}"/>
              </a:ext>
            </a:extLst>
          </p:cNvPr>
          <p:cNvPicPr>
            <a:picLocks noChangeAspect="1"/>
          </p:cNvPicPr>
          <p:nvPr userDrawn="1"/>
        </p:nvPicPr>
        <p:blipFill>
          <a:blip r:embed="rId2"/>
          <a:stretch>
            <a:fillRect/>
          </a:stretch>
        </p:blipFill>
        <p:spPr>
          <a:xfrm>
            <a:off x="0" y="6321605"/>
            <a:ext cx="12192000" cy="137430"/>
          </a:xfrm>
          <a:prstGeom prst="rect">
            <a:avLst/>
          </a:prstGeom>
        </p:spPr>
      </p:pic>
      <p:pic>
        <p:nvPicPr>
          <p:cNvPr id="9" name="Picture 8">
            <a:extLst>
              <a:ext uri="{FF2B5EF4-FFF2-40B4-BE49-F238E27FC236}">
                <a16:creationId xmlns:a16="http://schemas.microsoft.com/office/drawing/2014/main" id="{D7031781-EFCB-47E9-BF0A-86DEB084A496}"/>
              </a:ext>
            </a:extLst>
          </p:cNvPr>
          <p:cNvPicPr>
            <a:picLocks noChangeAspect="1"/>
          </p:cNvPicPr>
          <p:nvPr userDrawn="1"/>
        </p:nvPicPr>
        <p:blipFill>
          <a:blip r:embed="rId3"/>
          <a:stretch>
            <a:fillRect/>
          </a:stretch>
        </p:blipFill>
        <p:spPr>
          <a:xfrm>
            <a:off x="120316" y="6562068"/>
            <a:ext cx="1828800" cy="174020"/>
          </a:xfrm>
          <a:prstGeom prst="rect">
            <a:avLst/>
          </a:prstGeom>
        </p:spPr>
      </p:pic>
      <p:pic>
        <p:nvPicPr>
          <p:cNvPr id="10" name="Picture 9">
            <a:extLst>
              <a:ext uri="{FF2B5EF4-FFF2-40B4-BE49-F238E27FC236}">
                <a16:creationId xmlns:a16="http://schemas.microsoft.com/office/drawing/2014/main" id="{D1E43CC8-4062-4073-849A-22E42A4A37A3}"/>
              </a:ext>
            </a:extLst>
          </p:cNvPr>
          <p:cNvPicPr>
            <a:picLocks noChangeAspect="1"/>
          </p:cNvPicPr>
          <p:nvPr userDrawn="1"/>
        </p:nvPicPr>
        <p:blipFill>
          <a:blip r:embed="rId4"/>
          <a:stretch>
            <a:fillRect/>
          </a:stretch>
        </p:blipFill>
        <p:spPr>
          <a:xfrm>
            <a:off x="11171808" y="6459035"/>
            <a:ext cx="899876" cy="343061"/>
          </a:xfrm>
          <a:prstGeom prst="rect">
            <a:avLst/>
          </a:prstGeom>
        </p:spPr>
      </p:pic>
    </p:spTree>
    <p:extLst>
      <p:ext uri="{BB962C8B-B14F-4D97-AF65-F5344CB8AC3E}">
        <p14:creationId xmlns:p14="http://schemas.microsoft.com/office/powerpoint/2010/main" val="3153046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9872B-7334-4EF5-9AF7-D031EA39C5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8CE0C2-1931-4B69-B11A-86B897EBD0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5EF2B6-8374-41CC-8500-DAACDC1C54FB}"/>
              </a:ext>
            </a:extLst>
          </p:cNvPr>
          <p:cNvSpPr>
            <a:spLocks noGrp="1"/>
          </p:cNvSpPr>
          <p:nvPr>
            <p:ph type="dt" sz="half" idx="10"/>
          </p:nvPr>
        </p:nvSpPr>
        <p:spPr/>
        <p:txBody>
          <a:bodyPr/>
          <a:lstStyle/>
          <a:p>
            <a:fld id="{923F0A84-1061-45CB-BCB6-67E186C2B014}" type="datetimeFigureOut">
              <a:rPr lang="en-US" smtClean="0"/>
              <a:t>1/29/2019</a:t>
            </a:fld>
            <a:endParaRPr lang="en-US"/>
          </a:p>
        </p:txBody>
      </p:sp>
      <p:sp>
        <p:nvSpPr>
          <p:cNvPr id="5" name="Footer Placeholder 4">
            <a:extLst>
              <a:ext uri="{FF2B5EF4-FFF2-40B4-BE49-F238E27FC236}">
                <a16:creationId xmlns:a16="http://schemas.microsoft.com/office/drawing/2014/main" id="{5DE1BF2B-8306-419F-A06F-73890E209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A2E48-76D2-47FB-8D5C-62EB2850D6B3}"/>
              </a:ext>
            </a:extLst>
          </p:cNvPr>
          <p:cNvSpPr>
            <a:spLocks noGrp="1"/>
          </p:cNvSpPr>
          <p:nvPr>
            <p:ph type="sldNum" sz="quarter" idx="12"/>
          </p:nvPr>
        </p:nvSpPr>
        <p:spPr/>
        <p:txBody>
          <a:bodyPr/>
          <a:lstStyle/>
          <a:p>
            <a:fld id="{6E640A43-D904-4871-B7FB-6EC41FB609BD}" type="slidenum">
              <a:rPr lang="en-US" smtClean="0"/>
              <a:t>‹#›</a:t>
            </a:fld>
            <a:endParaRPr lang="en-US"/>
          </a:p>
        </p:txBody>
      </p:sp>
      <p:pic>
        <p:nvPicPr>
          <p:cNvPr id="7" name="Picture 6">
            <a:extLst>
              <a:ext uri="{FF2B5EF4-FFF2-40B4-BE49-F238E27FC236}">
                <a16:creationId xmlns:a16="http://schemas.microsoft.com/office/drawing/2014/main" id="{600B47AE-7C7A-4C77-8C09-D641F2367388}"/>
              </a:ext>
            </a:extLst>
          </p:cNvPr>
          <p:cNvPicPr>
            <a:picLocks noChangeAspect="1"/>
          </p:cNvPicPr>
          <p:nvPr userDrawn="1"/>
        </p:nvPicPr>
        <p:blipFill>
          <a:blip r:embed="rId2"/>
          <a:stretch>
            <a:fillRect/>
          </a:stretch>
        </p:blipFill>
        <p:spPr>
          <a:xfrm>
            <a:off x="0" y="136525"/>
            <a:ext cx="12192000" cy="137430"/>
          </a:xfrm>
          <a:prstGeom prst="rect">
            <a:avLst/>
          </a:prstGeom>
        </p:spPr>
      </p:pic>
      <p:pic>
        <p:nvPicPr>
          <p:cNvPr id="8" name="Picture 7">
            <a:extLst>
              <a:ext uri="{FF2B5EF4-FFF2-40B4-BE49-F238E27FC236}">
                <a16:creationId xmlns:a16="http://schemas.microsoft.com/office/drawing/2014/main" id="{F7680087-D1A6-4DB4-9B82-6510384A9119}"/>
              </a:ext>
            </a:extLst>
          </p:cNvPr>
          <p:cNvPicPr>
            <a:picLocks noChangeAspect="1"/>
          </p:cNvPicPr>
          <p:nvPr userDrawn="1"/>
        </p:nvPicPr>
        <p:blipFill>
          <a:blip r:embed="rId2"/>
          <a:stretch>
            <a:fillRect/>
          </a:stretch>
        </p:blipFill>
        <p:spPr>
          <a:xfrm>
            <a:off x="0" y="6321605"/>
            <a:ext cx="12192000" cy="137430"/>
          </a:xfrm>
          <a:prstGeom prst="rect">
            <a:avLst/>
          </a:prstGeom>
        </p:spPr>
      </p:pic>
      <p:pic>
        <p:nvPicPr>
          <p:cNvPr id="9" name="Picture 8">
            <a:extLst>
              <a:ext uri="{FF2B5EF4-FFF2-40B4-BE49-F238E27FC236}">
                <a16:creationId xmlns:a16="http://schemas.microsoft.com/office/drawing/2014/main" id="{3206CCA1-0605-4415-85EC-595D71E89DC6}"/>
              </a:ext>
            </a:extLst>
          </p:cNvPr>
          <p:cNvPicPr>
            <a:picLocks noChangeAspect="1"/>
          </p:cNvPicPr>
          <p:nvPr userDrawn="1"/>
        </p:nvPicPr>
        <p:blipFill>
          <a:blip r:embed="rId3"/>
          <a:stretch>
            <a:fillRect/>
          </a:stretch>
        </p:blipFill>
        <p:spPr>
          <a:xfrm>
            <a:off x="120316" y="6562068"/>
            <a:ext cx="1828800" cy="174020"/>
          </a:xfrm>
          <a:prstGeom prst="rect">
            <a:avLst/>
          </a:prstGeom>
        </p:spPr>
      </p:pic>
      <p:pic>
        <p:nvPicPr>
          <p:cNvPr id="10" name="Picture 9">
            <a:extLst>
              <a:ext uri="{FF2B5EF4-FFF2-40B4-BE49-F238E27FC236}">
                <a16:creationId xmlns:a16="http://schemas.microsoft.com/office/drawing/2014/main" id="{2819C28A-1462-48F2-9194-CD8F0D947010}"/>
              </a:ext>
            </a:extLst>
          </p:cNvPr>
          <p:cNvPicPr>
            <a:picLocks noChangeAspect="1"/>
          </p:cNvPicPr>
          <p:nvPr userDrawn="1"/>
        </p:nvPicPr>
        <p:blipFill>
          <a:blip r:embed="rId4"/>
          <a:stretch>
            <a:fillRect/>
          </a:stretch>
        </p:blipFill>
        <p:spPr>
          <a:xfrm>
            <a:off x="11171808" y="6459035"/>
            <a:ext cx="899876" cy="343061"/>
          </a:xfrm>
          <a:prstGeom prst="rect">
            <a:avLst/>
          </a:prstGeom>
        </p:spPr>
      </p:pic>
    </p:spTree>
    <p:extLst>
      <p:ext uri="{BB962C8B-B14F-4D97-AF65-F5344CB8AC3E}">
        <p14:creationId xmlns:p14="http://schemas.microsoft.com/office/powerpoint/2010/main" val="30567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711F1-1BA6-4B1D-9FD5-8E475EE623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AA41E2-4BE7-44AA-B6D9-95946844295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464617-81D8-4BFA-A1C4-37830ED9299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E2D944-EBF1-4376-98AB-45049B841FC3}"/>
              </a:ext>
            </a:extLst>
          </p:cNvPr>
          <p:cNvSpPr>
            <a:spLocks noGrp="1"/>
          </p:cNvSpPr>
          <p:nvPr>
            <p:ph type="dt" sz="half" idx="10"/>
          </p:nvPr>
        </p:nvSpPr>
        <p:spPr/>
        <p:txBody>
          <a:bodyPr/>
          <a:lstStyle/>
          <a:p>
            <a:fld id="{923F0A84-1061-45CB-BCB6-67E186C2B014}" type="datetimeFigureOut">
              <a:rPr lang="en-US" smtClean="0"/>
              <a:t>1/29/2019</a:t>
            </a:fld>
            <a:endParaRPr lang="en-US"/>
          </a:p>
        </p:txBody>
      </p:sp>
      <p:sp>
        <p:nvSpPr>
          <p:cNvPr id="6" name="Footer Placeholder 5">
            <a:extLst>
              <a:ext uri="{FF2B5EF4-FFF2-40B4-BE49-F238E27FC236}">
                <a16:creationId xmlns:a16="http://schemas.microsoft.com/office/drawing/2014/main" id="{41ED06A6-BA91-4160-866C-80A728968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77DF05-CB0E-4DA1-B252-0062DF907546}"/>
              </a:ext>
            </a:extLst>
          </p:cNvPr>
          <p:cNvSpPr>
            <a:spLocks noGrp="1"/>
          </p:cNvSpPr>
          <p:nvPr>
            <p:ph type="sldNum" sz="quarter" idx="12"/>
          </p:nvPr>
        </p:nvSpPr>
        <p:spPr/>
        <p:txBody>
          <a:bodyPr/>
          <a:lstStyle/>
          <a:p>
            <a:fld id="{6E640A43-D904-4871-B7FB-6EC41FB609BD}" type="slidenum">
              <a:rPr lang="en-US" smtClean="0"/>
              <a:t>‹#›</a:t>
            </a:fld>
            <a:endParaRPr lang="en-US"/>
          </a:p>
        </p:txBody>
      </p:sp>
      <p:pic>
        <p:nvPicPr>
          <p:cNvPr id="8" name="Picture 7">
            <a:extLst>
              <a:ext uri="{FF2B5EF4-FFF2-40B4-BE49-F238E27FC236}">
                <a16:creationId xmlns:a16="http://schemas.microsoft.com/office/drawing/2014/main" id="{AFFBE034-E203-45E2-80A6-D9BD801BEE3A}"/>
              </a:ext>
            </a:extLst>
          </p:cNvPr>
          <p:cNvPicPr>
            <a:picLocks noChangeAspect="1"/>
          </p:cNvPicPr>
          <p:nvPr userDrawn="1"/>
        </p:nvPicPr>
        <p:blipFill>
          <a:blip r:embed="rId2"/>
          <a:stretch>
            <a:fillRect/>
          </a:stretch>
        </p:blipFill>
        <p:spPr>
          <a:xfrm>
            <a:off x="0" y="136525"/>
            <a:ext cx="12192000" cy="137430"/>
          </a:xfrm>
          <a:prstGeom prst="rect">
            <a:avLst/>
          </a:prstGeom>
        </p:spPr>
      </p:pic>
      <p:pic>
        <p:nvPicPr>
          <p:cNvPr id="9" name="Picture 8">
            <a:extLst>
              <a:ext uri="{FF2B5EF4-FFF2-40B4-BE49-F238E27FC236}">
                <a16:creationId xmlns:a16="http://schemas.microsoft.com/office/drawing/2014/main" id="{70EC8EC4-A78B-47EA-ADDB-1C3CB5DE0E30}"/>
              </a:ext>
            </a:extLst>
          </p:cNvPr>
          <p:cNvPicPr>
            <a:picLocks noChangeAspect="1"/>
          </p:cNvPicPr>
          <p:nvPr userDrawn="1"/>
        </p:nvPicPr>
        <p:blipFill>
          <a:blip r:embed="rId2"/>
          <a:stretch>
            <a:fillRect/>
          </a:stretch>
        </p:blipFill>
        <p:spPr>
          <a:xfrm>
            <a:off x="0" y="6321605"/>
            <a:ext cx="12192000" cy="137430"/>
          </a:xfrm>
          <a:prstGeom prst="rect">
            <a:avLst/>
          </a:prstGeom>
        </p:spPr>
      </p:pic>
      <p:pic>
        <p:nvPicPr>
          <p:cNvPr id="10" name="Picture 9">
            <a:extLst>
              <a:ext uri="{FF2B5EF4-FFF2-40B4-BE49-F238E27FC236}">
                <a16:creationId xmlns:a16="http://schemas.microsoft.com/office/drawing/2014/main" id="{6FA26C01-16E1-4B3F-8BDD-8262BCC333B2}"/>
              </a:ext>
            </a:extLst>
          </p:cNvPr>
          <p:cNvPicPr>
            <a:picLocks noChangeAspect="1"/>
          </p:cNvPicPr>
          <p:nvPr userDrawn="1"/>
        </p:nvPicPr>
        <p:blipFill>
          <a:blip r:embed="rId3"/>
          <a:stretch>
            <a:fillRect/>
          </a:stretch>
        </p:blipFill>
        <p:spPr>
          <a:xfrm>
            <a:off x="120316" y="6562068"/>
            <a:ext cx="1828800" cy="174020"/>
          </a:xfrm>
          <a:prstGeom prst="rect">
            <a:avLst/>
          </a:prstGeom>
        </p:spPr>
      </p:pic>
      <p:pic>
        <p:nvPicPr>
          <p:cNvPr id="11" name="Picture 10">
            <a:extLst>
              <a:ext uri="{FF2B5EF4-FFF2-40B4-BE49-F238E27FC236}">
                <a16:creationId xmlns:a16="http://schemas.microsoft.com/office/drawing/2014/main" id="{4D29450C-4FE9-4C7E-AA4A-6AEEE3A8B556}"/>
              </a:ext>
            </a:extLst>
          </p:cNvPr>
          <p:cNvPicPr>
            <a:picLocks noChangeAspect="1"/>
          </p:cNvPicPr>
          <p:nvPr userDrawn="1"/>
        </p:nvPicPr>
        <p:blipFill>
          <a:blip r:embed="rId4"/>
          <a:stretch>
            <a:fillRect/>
          </a:stretch>
        </p:blipFill>
        <p:spPr>
          <a:xfrm>
            <a:off x="11171808" y="6459035"/>
            <a:ext cx="899876" cy="343061"/>
          </a:xfrm>
          <a:prstGeom prst="rect">
            <a:avLst/>
          </a:prstGeom>
        </p:spPr>
      </p:pic>
    </p:spTree>
    <p:extLst>
      <p:ext uri="{BB962C8B-B14F-4D97-AF65-F5344CB8AC3E}">
        <p14:creationId xmlns:p14="http://schemas.microsoft.com/office/powerpoint/2010/main" val="4091245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503A-6A6B-4B72-BEB3-2508CB7A52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CE0DE-C10A-412C-A41B-7750ADF393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8A6BF47-EF39-4219-9BFE-3C4C80F5FA7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0629ED-F8E0-4101-B123-9FCAB53572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21F580-CB07-42E2-9823-7C6D5E2452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6A2CD9-EE3C-42C6-BDBC-704BC1E6FE21}"/>
              </a:ext>
            </a:extLst>
          </p:cNvPr>
          <p:cNvSpPr>
            <a:spLocks noGrp="1"/>
          </p:cNvSpPr>
          <p:nvPr>
            <p:ph type="dt" sz="half" idx="10"/>
          </p:nvPr>
        </p:nvSpPr>
        <p:spPr/>
        <p:txBody>
          <a:bodyPr/>
          <a:lstStyle/>
          <a:p>
            <a:fld id="{923F0A84-1061-45CB-BCB6-67E186C2B014}" type="datetimeFigureOut">
              <a:rPr lang="en-US" smtClean="0"/>
              <a:t>1/29/2019</a:t>
            </a:fld>
            <a:endParaRPr lang="en-US"/>
          </a:p>
        </p:txBody>
      </p:sp>
      <p:sp>
        <p:nvSpPr>
          <p:cNvPr id="8" name="Footer Placeholder 7">
            <a:extLst>
              <a:ext uri="{FF2B5EF4-FFF2-40B4-BE49-F238E27FC236}">
                <a16:creationId xmlns:a16="http://schemas.microsoft.com/office/drawing/2014/main" id="{74AA63EF-91BB-4F33-9A11-F93759D1CC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3A459D-E033-4DC7-B37D-54D51B4FEC4C}"/>
              </a:ext>
            </a:extLst>
          </p:cNvPr>
          <p:cNvSpPr>
            <a:spLocks noGrp="1"/>
          </p:cNvSpPr>
          <p:nvPr>
            <p:ph type="sldNum" sz="quarter" idx="12"/>
          </p:nvPr>
        </p:nvSpPr>
        <p:spPr/>
        <p:txBody>
          <a:bodyPr/>
          <a:lstStyle/>
          <a:p>
            <a:fld id="{6E640A43-D904-4871-B7FB-6EC41FB609BD}" type="slidenum">
              <a:rPr lang="en-US" smtClean="0"/>
              <a:t>‹#›</a:t>
            </a:fld>
            <a:endParaRPr lang="en-US"/>
          </a:p>
        </p:txBody>
      </p:sp>
      <p:pic>
        <p:nvPicPr>
          <p:cNvPr id="10" name="Picture 9">
            <a:extLst>
              <a:ext uri="{FF2B5EF4-FFF2-40B4-BE49-F238E27FC236}">
                <a16:creationId xmlns:a16="http://schemas.microsoft.com/office/drawing/2014/main" id="{4952C807-A164-43E0-88BF-F585E41691AB}"/>
              </a:ext>
            </a:extLst>
          </p:cNvPr>
          <p:cNvPicPr>
            <a:picLocks noChangeAspect="1"/>
          </p:cNvPicPr>
          <p:nvPr userDrawn="1"/>
        </p:nvPicPr>
        <p:blipFill>
          <a:blip r:embed="rId2"/>
          <a:stretch>
            <a:fillRect/>
          </a:stretch>
        </p:blipFill>
        <p:spPr>
          <a:xfrm>
            <a:off x="0" y="136525"/>
            <a:ext cx="12192000" cy="137430"/>
          </a:xfrm>
          <a:prstGeom prst="rect">
            <a:avLst/>
          </a:prstGeom>
        </p:spPr>
      </p:pic>
      <p:pic>
        <p:nvPicPr>
          <p:cNvPr id="11" name="Picture 10">
            <a:extLst>
              <a:ext uri="{FF2B5EF4-FFF2-40B4-BE49-F238E27FC236}">
                <a16:creationId xmlns:a16="http://schemas.microsoft.com/office/drawing/2014/main" id="{A86C89E1-47CF-40BE-B155-0BD6360E4793}"/>
              </a:ext>
            </a:extLst>
          </p:cNvPr>
          <p:cNvPicPr>
            <a:picLocks noChangeAspect="1"/>
          </p:cNvPicPr>
          <p:nvPr userDrawn="1"/>
        </p:nvPicPr>
        <p:blipFill>
          <a:blip r:embed="rId2"/>
          <a:stretch>
            <a:fillRect/>
          </a:stretch>
        </p:blipFill>
        <p:spPr>
          <a:xfrm>
            <a:off x="0" y="6321605"/>
            <a:ext cx="12192000" cy="137430"/>
          </a:xfrm>
          <a:prstGeom prst="rect">
            <a:avLst/>
          </a:prstGeom>
        </p:spPr>
      </p:pic>
      <p:pic>
        <p:nvPicPr>
          <p:cNvPr id="12" name="Picture 11">
            <a:extLst>
              <a:ext uri="{FF2B5EF4-FFF2-40B4-BE49-F238E27FC236}">
                <a16:creationId xmlns:a16="http://schemas.microsoft.com/office/drawing/2014/main" id="{E5C678C3-0CAF-46AF-96D5-1AF12050ECD1}"/>
              </a:ext>
            </a:extLst>
          </p:cNvPr>
          <p:cNvPicPr>
            <a:picLocks noChangeAspect="1"/>
          </p:cNvPicPr>
          <p:nvPr userDrawn="1"/>
        </p:nvPicPr>
        <p:blipFill>
          <a:blip r:embed="rId3"/>
          <a:stretch>
            <a:fillRect/>
          </a:stretch>
        </p:blipFill>
        <p:spPr>
          <a:xfrm>
            <a:off x="120316" y="6562068"/>
            <a:ext cx="1828800" cy="174020"/>
          </a:xfrm>
          <a:prstGeom prst="rect">
            <a:avLst/>
          </a:prstGeom>
        </p:spPr>
      </p:pic>
      <p:pic>
        <p:nvPicPr>
          <p:cNvPr id="13" name="Picture 12">
            <a:extLst>
              <a:ext uri="{FF2B5EF4-FFF2-40B4-BE49-F238E27FC236}">
                <a16:creationId xmlns:a16="http://schemas.microsoft.com/office/drawing/2014/main" id="{1AF28DD2-ACF7-4226-A536-D15CBE01808D}"/>
              </a:ext>
            </a:extLst>
          </p:cNvPr>
          <p:cNvPicPr>
            <a:picLocks noChangeAspect="1"/>
          </p:cNvPicPr>
          <p:nvPr userDrawn="1"/>
        </p:nvPicPr>
        <p:blipFill>
          <a:blip r:embed="rId4"/>
          <a:stretch>
            <a:fillRect/>
          </a:stretch>
        </p:blipFill>
        <p:spPr>
          <a:xfrm>
            <a:off x="11171808" y="6459035"/>
            <a:ext cx="899876" cy="343061"/>
          </a:xfrm>
          <a:prstGeom prst="rect">
            <a:avLst/>
          </a:prstGeom>
        </p:spPr>
      </p:pic>
    </p:spTree>
    <p:extLst>
      <p:ext uri="{BB962C8B-B14F-4D97-AF65-F5344CB8AC3E}">
        <p14:creationId xmlns:p14="http://schemas.microsoft.com/office/powerpoint/2010/main" val="3082642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71AFE-7205-4DE2-A178-530D0D6599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87F1B5-4FFE-453F-80B8-3B80DE4C0710}"/>
              </a:ext>
            </a:extLst>
          </p:cNvPr>
          <p:cNvSpPr>
            <a:spLocks noGrp="1"/>
          </p:cNvSpPr>
          <p:nvPr>
            <p:ph type="dt" sz="half" idx="10"/>
          </p:nvPr>
        </p:nvSpPr>
        <p:spPr/>
        <p:txBody>
          <a:bodyPr/>
          <a:lstStyle/>
          <a:p>
            <a:fld id="{923F0A84-1061-45CB-BCB6-67E186C2B014}" type="datetimeFigureOut">
              <a:rPr lang="en-US" smtClean="0"/>
              <a:t>1/29/2019</a:t>
            </a:fld>
            <a:endParaRPr lang="en-US"/>
          </a:p>
        </p:txBody>
      </p:sp>
      <p:sp>
        <p:nvSpPr>
          <p:cNvPr id="4" name="Footer Placeholder 3">
            <a:extLst>
              <a:ext uri="{FF2B5EF4-FFF2-40B4-BE49-F238E27FC236}">
                <a16:creationId xmlns:a16="http://schemas.microsoft.com/office/drawing/2014/main" id="{AE34C576-2D54-4DBF-94BD-2B66EB5662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CD7ED1-A1D9-42FE-90C0-BCDAD1F96E76}"/>
              </a:ext>
            </a:extLst>
          </p:cNvPr>
          <p:cNvSpPr>
            <a:spLocks noGrp="1"/>
          </p:cNvSpPr>
          <p:nvPr>
            <p:ph type="sldNum" sz="quarter" idx="12"/>
          </p:nvPr>
        </p:nvSpPr>
        <p:spPr/>
        <p:txBody>
          <a:bodyPr/>
          <a:lstStyle/>
          <a:p>
            <a:fld id="{6E640A43-D904-4871-B7FB-6EC41FB609BD}" type="slidenum">
              <a:rPr lang="en-US" smtClean="0"/>
              <a:t>‹#›</a:t>
            </a:fld>
            <a:endParaRPr lang="en-US"/>
          </a:p>
        </p:txBody>
      </p:sp>
      <p:pic>
        <p:nvPicPr>
          <p:cNvPr id="6" name="Picture 5">
            <a:extLst>
              <a:ext uri="{FF2B5EF4-FFF2-40B4-BE49-F238E27FC236}">
                <a16:creationId xmlns:a16="http://schemas.microsoft.com/office/drawing/2014/main" id="{FE8518A0-221A-4D8E-A085-D7840C7710E0}"/>
              </a:ext>
            </a:extLst>
          </p:cNvPr>
          <p:cNvPicPr>
            <a:picLocks noChangeAspect="1"/>
          </p:cNvPicPr>
          <p:nvPr userDrawn="1"/>
        </p:nvPicPr>
        <p:blipFill>
          <a:blip r:embed="rId2"/>
          <a:stretch>
            <a:fillRect/>
          </a:stretch>
        </p:blipFill>
        <p:spPr>
          <a:xfrm>
            <a:off x="0" y="136525"/>
            <a:ext cx="12192000" cy="137430"/>
          </a:xfrm>
          <a:prstGeom prst="rect">
            <a:avLst/>
          </a:prstGeom>
        </p:spPr>
      </p:pic>
      <p:pic>
        <p:nvPicPr>
          <p:cNvPr id="7" name="Picture 6">
            <a:extLst>
              <a:ext uri="{FF2B5EF4-FFF2-40B4-BE49-F238E27FC236}">
                <a16:creationId xmlns:a16="http://schemas.microsoft.com/office/drawing/2014/main" id="{E22D2FF4-9125-42B2-A6FA-73EA3008794F}"/>
              </a:ext>
            </a:extLst>
          </p:cNvPr>
          <p:cNvPicPr>
            <a:picLocks noChangeAspect="1"/>
          </p:cNvPicPr>
          <p:nvPr userDrawn="1"/>
        </p:nvPicPr>
        <p:blipFill>
          <a:blip r:embed="rId2"/>
          <a:stretch>
            <a:fillRect/>
          </a:stretch>
        </p:blipFill>
        <p:spPr>
          <a:xfrm>
            <a:off x="0" y="6321605"/>
            <a:ext cx="12192000" cy="137430"/>
          </a:xfrm>
          <a:prstGeom prst="rect">
            <a:avLst/>
          </a:prstGeom>
        </p:spPr>
      </p:pic>
      <p:pic>
        <p:nvPicPr>
          <p:cNvPr id="8" name="Picture 7">
            <a:extLst>
              <a:ext uri="{FF2B5EF4-FFF2-40B4-BE49-F238E27FC236}">
                <a16:creationId xmlns:a16="http://schemas.microsoft.com/office/drawing/2014/main" id="{B953425C-F322-41E5-9167-2DB6EFB840E9}"/>
              </a:ext>
            </a:extLst>
          </p:cNvPr>
          <p:cNvPicPr>
            <a:picLocks noChangeAspect="1"/>
          </p:cNvPicPr>
          <p:nvPr userDrawn="1"/>
        </p:nvPicPr>
        <p:blipFill>
          <a:blip r:embed="rId3"/>
          <a:stretch>
            <a:fillRect/>
          </a:stretch>
        </p:blipFill>
        <p:spPr>
          <a:xfrm>
            <a:off x="120316" y="6562068"/>
            <a:ext cx="1828800" cy="174020"/>
          </a:xfrm>
          <a:prstGeom prst="rect">
            <a:avLst/>
          </a:prstGeom>
        </p:spPr>
      </p:pic>
      <p:pic>
        <p:nvPicPr>
          <p:cNvPr id="9" name="Picture 8">
            <a:extLst>
              <a:ext uri="{FF2B5EF4-FFF2-40B4-BE49-F238E27FC236}">
                <a16:creationId xmlns:a16="http://schemas.microsoft.com/office/drawing/2014/main" id="{9A45547A-20FC-4E00-8B15-52C6992EFF66}"/>
              </a:ext>
            </a:extLst>
          </p:cNvPr>
          <p:cNvPicPr>
            <a:picLocks noChangeAspect="1"/>
          </p:cNvPicPr>
          <p:nvPr userDrawn="1"/>
        </p:nvPicPr>
        <p:blipFill>
          <a:blip r:embed="rId4"/>
          <a:stretch>
            <a:fillRect/>
          </a:stretch>
        </p:blipFill>
        <p:spPr>
          <a:xfrm>
            <a:off x="11171808" y="6459035"/>
            <a:ext cx="899876" cy="343061"/>
          </a:xfrm>
          <a:prstGeom prst="rect">
            <a:avLst/>
          </a:prstGeom>
        </p:spPr>
      </p:pic>
    </p:spTree>
    <p:extLst>
      <p:ext uri="{BB962C8B-B14F-4D97-AF65-F5344CB8AC3E}">
        <p14:creationId xmlns:p14="http://schemas.microsoft.com/office/powerpoint/2010/main" val="496287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56E5FD-A8C4-4E07-B53E-56381C7C30BF}"/>
              </a:ext>
            </a:extLst>
          </p:cNvPr>
          <p:cNvSpPr>
            <a:spLocks noGrp="1"/>
          </p:cNvSpPr>
          <p:nvPr>
            <p:ph type="dt" sz="half" idx="10"/>
          </p:nvPr>
        </p:nvSpPr>
        <p:spPr/>
        <p:txBody>
          <a:bodyPr/>
          <a:lstStyle/>
          <a:p>
            <a:fld id="{923F0A84-1061-45CB-BCB6-67E186C2B014}" type="datetimeFigureOut">
              <a:rPr lang="en-US" smtClean="0"/>
              <a:t>1/29/2019</a:t>
            </a:fld>
            <a:endParaRPr lang="en-US"/>
          </a:p>
        </p:txBody>
      </p:sp>
      <p:sp>
        <p:nvSpPr>
          <p:cNvPr id="3" name="Footer Placeholder 2">
            <a:extLst>
              <a:ext uri="{FF2B5EF4-FFF2-40B4-BE49-F238E27FC236}">
                <a16:creationId xmlns:a16="http://schemas.microsoft.com/office/drawing/2014/main" id="{AF234E37-4E33-4108-92D2-790BB92FA9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8141C3-5995-4499-9B8E-A0FE1817E917}"/>
              </a:ext>
            </a:extLst>
          </p:cNvPr>
          <p:cNvSpPr>
            <a:spLocks noGrp="1"/>
          </p:cNvSpPr>
          <p:nvPr>
            <p:ph type="sldNum" sz="quarter" idx="12"/>
          </p:nvPr>
        </p:nvSpPr>
        <p:spPr/>
        <p:txBody>
          <a:bodyPr/>
          <a:lstStyle/>
          <a:p>
            <a:fld id="{6E640A43-D904-4871-B7FB-6EC41FB609BD}" type="slidenum">
              <a:rPr lang="en-US" smtClean="0"/>
              <a:t>‹#›</a:t>
            </a:fld>
            <a:endParaRPr lang="en-US"/>
          </a:p>
        </p:txBody>
      </p:sp>
    </p:spTree>
    <p:extLst>
      <p:ext uri="{BB962C8B-B14F-4D97-AF65-F5344CB8AC3E}">
        <p14:creationId xmlns:p14="http://schemas.microsoft.com/office/powerpoint/2010/main" val="948857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1A07-1023-41E6-B4B7-A2D67F0573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FF55CE-DFF4-4E21-917E-03D91E7E35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EEA155-6E51-452B-86AE-445FFE599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517E8F6-DDBC-4323-B6ED-3FFF7BE6C59C}"/>
              </a:ext>
            </a:extLst>
          </p:cNvPr>
          <p:cNvSpPr>
            <a:spLocks noGrp="1"/>
          </p:cNvSpPr>
          <p:nvPr>
            <p:ph type="dt" sz="half" idx="10"/>
          </p:nvPr>
        </p:nvSpPr>
        <p:spPr/>
        <p:txBody>
          <a:bodyPr/>
          <a:lstStyle/>
          <a:p>
            <a:fld id="{923F0A84-1061-45CB-BCB6-67E186C2B014}" type="datetimeFigureOut">
              <a:rPr lang="en-US" smtClean="0"/>
              <a:t>1/29/2019</a:t>
            </a:fld>
            <a:endParaRPr lang="en-US"/>
          </a:p>
        </p:txBody>
      </p:sp>
      <p:sp>
        <p:nvSpPr>
          <p:cNvPr id="6" name="Footer Placeholder 5">
            <a:extLst>
              <a:ext uri="{FF2B5EF4-FFF2-40B4-BE49-F238E27FC236}">
                <a16:creationId xmlns:a16="http://schemas.microsoft.com/office/drawing/2014/main" id="{2503B85E-AB6E-436C-AED6-ABCED26E9E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E3506-251D-40C9-ACAA-DE79ACCE1312}"/>
              </a:ext>
            </a:extLst>
          </p:cNvPr>
          <p:cNvSpPr>
            <a:spLocks noGrp="1"/>
          </p:cNvSpPr>
          <p:nvPr>
            <p:ph type="sldNum" sz="quarter" idx="12"/>
          </p:nvPr>
        </p:nvSpPr>
        <p:spPr/>
        <p:txBody>
          <a:bodyPr/>
          <a:lstStyle/>
          <a:p>
            <a:fld id="{6E640A43-D904-4871-B7FB-6EC41FB609BD}" type="slidenum">
              <a:rPr lang="en-US" smtClean="0"/>
              <a:t>‹#›</a:t>
            </a:fld>
            <a:endParaRPr lang="en-US"/>
          </a:p>
        </p:txBody>
      </p:sp>
    </p:spTree>
    <p:extLst>
      <p:ext uri="{BB962C8B-B14F-4D97-AF65-F5344CB8AC3E}">
        <p14:creationId xmlns:p14="http://schemas.microsoft.com/office/powerpoint/2010/main" val="4156104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5853D-356B-4AB4-BF14-2BF92B805A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BEB472-AF5F-4B9A-9A14-AF6286EE6A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5CF084-CA02-4957-A731-C7E8277B5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4A6D40-5420-45B1-B2A2-322174497262}"/>
              </a:ext>
            </a:extLst>
          </p:cNvPr>
          <p:cNvSpPr>
            <a:spLocks noGrp="1"/>
          </p:cNvSpPr>
          <p:nvPr>
            <p:ph type="dt" sz="half" idx="10"/>
          </p:nvPr>
        </p:nvSpPr>
        <p:spPr/>
        <p:txBody>
          <a:bodyPr/>
          <a:lstStyle/>
          <a:p>
            <a:fld id="{923F0A84-1061-45CB-BCB6-67E186C2B014}" type="datetimeFigureOut">
              <a:rPr lang="en-US" smtClean="0"/>
              <a:t>1/29/2019</a:t>
            </a:fld>
            <a:endParaRPr lang="en-US"/>
          </a:p>
        </p:txBody>
      </p:sp>
      <p:sp>
        <p:nvSpPr>
          <p:cNvPr id="6" name="Footer Placeholder 5">
            <a:extLst>
              <a:ext uri="{FF2B5EF4-FFF2-40B4-BE49-F238E27FC236}">
                <a16:creationId xmlns:a16="http://schemas.microsoft.com/office/drawing/2014/main" id="{CE579AF6-CD55-4A6C-999D-8FE272628F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65855E-A2CE-4863-BB4A-7F3AAF94C77C}"/>
              </a:ext>
            </a:extLst>
          </p:cNvPr>
          <p:cNvSpPr>
            <a:spLocks noGrp="1"/>
          </p:cNvSpPr>
          <p:nvPr>
            <p:ph type="sldNum" sz="quarter" idx="12"/>
          </p:nvPr>
        </p:nvSpPr>
        <p:spPr/>
        <p:txBody>
          <a:bodyPr/>
          <a:lstStyle/>
          <a:p>
            <a:fld id="{6E640A43-D904-4871-B7FB-6EC41FB609BD}" type="slidenum">
              <a:rPr lang="en-US" smtClean="0"/>
              <a:t>‹#›</a:t>
            </a:fld>
            <a:endParaRPr lang="en-US"/>
          </a:p>
        </p:txBody>
      </p:sp>
    </p:spTree>
    <p:extLst>
      <p:ext uri="{BB962C8B-B14F-4D97-AF65-F5344CB8AC3E}">
        <p14:creationId xmlns:p14="http://schemas.microsoft.com/office/powerpoint/2010/main" val="77819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07EA6F-0D0E-4BEB-9E9E-25C02F9D0C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F3325-8478-45CA-B285-BF8B70B21F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033F93-0589-4462-B715-763FC65550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3F0A84-1061-45CB-BCB6-67E186C2B014}" type="datetimeFigureOut">
              <a:rPr lang="en-US" smtClean="0"/>
              <a:t>1/29/2019</a:t>
            </a:fld>
            <a:endParaRPr lang="en-US"/>
          </a:p>
        </p:txBody>
      </p:sp>
      <p:sp>
        <p:nvSpPr>
          <p:cNvPr id="5" name="Footer Placeholder 4">
            <a:extLst>
              <a:ext uri="{FF2B5EF4-FFF2-40B4-BE49-F238E27FC236}">
                <a16:creationId xmlns:a16="http://schemas.microsoft.com/office/drawing/2014/main" id="{74AACFB8-6AD9-40A0-8F16-FC3DB955C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A06974-4807-4DC3-B215-195F7DF0F3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40A43-D904-4871-B7FB-6EC41FB609BD}" type="slidenum">
              <a:rPr lang="en-US" smtClean="0"/>
              <a:t>‹#›</a:t>
            </a:fld>
            <a:endParaRPr lang="en-US"/>
          </a:p>
        </p:txBody>
      </p:sp>
    </p:spTree>
    <p:extLst>
      <p:ext uri="{BB962C8B-B14F-4D97-AF65-F5344CB8AC3E}">
        <p14:creationId xmlns:p14="http://schemas.microsoft.com/office/powerpoint/2010/main" val="2744212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aft.org/sites/default/files/periodicals/curriculum.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aft.org/sites/default/files/periodicals/curriculum.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aft.org/sites/default/files/periodicals/curriculum.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commoncoretools.me/2012/02/16/the-structure-is-the-standard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hyperlink" Target="http://commoncoretools.me/wp-content/uploads/2013/07/ccss_progression_functions_2013_07_02.pdf&#160;" TargetMode="Externa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hyperlink" Target="http://commoncoretools.me/wp-content/uploads/2013/07/ccss_progression_functions_2013_07_02.pdf&#160;" TargetMode="Externa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hyperlink" Target="http://commoncoretools.me/wp-content/uploads/2013/07/ccss_progression_functions_2013_07_02.pdf&#160;" TargetMode="Externa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12.xml"/><Relationship Id="rId7" Type="http://schemas.openxmlformats.org/officeDocument/2006/relationships/image" Target="../media/image13.emf"/><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customXml" Target="../ink/ink1.xml"/><Relationship Id="rId11" Type="http://schemas.openxmlformats.org/officeDocument/2006/relationships/image" Target="../media/image15.emf"/><Relationship Id="rId5" Type="http://schemas.openxmlformats.org/officeDocument/2006/relationships/hyperlink" Target="http://commoncoretools.me/wp-content/uploads/2013/07/ccss_progression_functions_2013_07_02.pdf&#160;" TargetMode="External"/><Relationship Id="rId10" Type="http://schemas.openxmlformats.org/officeDocument/2006/relationships/customXml" Target="../ink/ink3.xml"/><Relationship Id="rId4" Type="http://schemas.openxmlformats.org/officeDocument/2006/relationships/image" Target="../media/image15.png"/><Relationship Id="rId9" Type="http://schemas.openxmlformats.org/officeDocument/2006/relationships/image" Target="../media/image14.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nap.edu/catalog/15269/the-mathematical-sciences-in-2025"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maa.org/sites/default/files/pdf/ingenious/INGenIOuS-report.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maa.org/sites/default/files/pdf/CommonVisionFinal.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maa.org/sites/default/files/pdf/CommonVisionFinal.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maa.org/sites/default/files/pdf/CommonVisionFinal.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tpsemath.org/meeting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tpsemath.org/meeting1"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ams.org/cbms/cbms-survey"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amatyc.site-ym.com/page/PositionInterAl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amatyc.site-ym.com/page/PositionInterAl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insidehighered.com/news/2016/07/06/michigan-state-drops-college-algebra-requirement" TargetMode="External"/><Relationship Id="rId2" Type="http://schemas.openxmlformats.org/officeDocument/2006/relationships/hyperlink" Target="https://www.ohiohighered.org/sites/ohiohighered.org/files/uploads/math/Memo%20Announcing%20Endorsed%20Changes%20to%20the%20OTM%20Mathematics%20Guidelines.pdf" TargetMode="External"/><Relationship Id="rId1" Type="http://schemas.openxmlformats.org/officeDocument/2006/relationships/slideLayout" Target="../slideLayouts/slideLayout2.xml"/><Relationship Id="rId4" Type="http://schemas.openxmlformats.org/officeDocument/2006/relationships/hyperlink" Target="https://edsource.org/2017/cal-state-drops-intermediate-algebra-requirement-allows-other-math-courses/58559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54.xml.rels><?xml version="1.0" encoding="UTF-8" standalone="yes"?>
<Relationships xmlns="http://schemas.openxmlformats.org/package/2006/relationships"><Relationship Id="rId2" Type="http://schemas.openxmlformats.org/officeDocument/2006/relationships/hyperlink" Target="https://www2.ed.gov/about/bdscomm/list/mathpanel/report/final-report.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2.ed.gov/about/bdscomm/list/mathpanel/report/final-report.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merriam-webster.com/dictionary/rigor"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achieve.org/mathematics-assessment-cognitive-complexity-framework"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www.achieve.org/strong-standards" TargetMode="External"/><Relationship Id="rId4" Type="http://schemas.openxmlformats.org/officeDocument/2006/relationships/image" Target="../media/image28.png"/></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slate.com/blogs/how_not_to_be_wrong/2014/06/03/number_sentences_stephen_colbert_thinks_they_re_silly_they_re_not.html"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maa.org/sites/default/files/pdf/CUPM/pdf/CUPMguide_print.pdf"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maa.org/sites/default/files/pdf/CUPM/pdf/CUPMguide_print.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dcmathpathways.org/dcmp/dcmp-mode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dcmathpathways.org/dcmp/dcmp-model"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www.pnas.org/content/111/23/8410.full.pdf"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www.pnas.org/content/111/23/8410.full.pd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leginfo.legislature.ca.gov/faces/billNavClient.xhtml?bill_id=201720180AB705"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s://capitol.texas.gov/tlodocs/85R/billtext/html/HB02223I.htm"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learningworksca.org/wp-content/uploads/2013/10/LWBrief_ChangingEquations_WEB.pdf"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edpolicyinca.org/sites/default/files/PACE%20Report%2004222015.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edpolicyinca.org/sites/default/files/PACE%20Report%2004222015.pdf"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edpolicyinca.org/sites/default/files/PACE%20Report%2004222015.pdf"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justequations.org/resource/the-mathematics-of-opportunity-repor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mailto:tcoe@achieve.org"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CF26CA-9E44-4318-9D97-E58371EBEA37}"/>
              </a:ext>
            </a:extLst>
          </p:cNvPr>
          <p:cNvSpPr/>
          <p:nvPr/>
        </p:nvSpPr>
        <p:spPr>
          <a:xfrm>
            <a:off x="2287504" y="1708484"/>
            <a:ext cx="9904496" cy="1814585"/>
          </a:xfrm>
          <a:prstGeom prst="rect">
            <a:avLst/>
          </a:prstGeom>
          <a:solidFill>
            <a:srgbClr val="0B56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0F83E1FC-4784-4D3A-948F-DD01623A388B}"/>
              </a:ext>
            </a:extLst>
          </p:cNvPr>
          <p:cNvSpPr>
            <a:spLocks noGrp="1"/>
          </p:cNvSpPr>
          <p:nvPr>
            <p:ph type="subTitle" idx="1"/>
          </p:nvPr>
        </p:nvSpPr>
        <p:spPr>
          <a:xfrm>
            <a:off x="2287504" y="4334891"/>
            <a:ext cx="9144000" cy="1655762"/>
          </a:xfrm>
        </p:spPr>
        <p:txBody>
          <a:bodyPr>
            <a:normAutofit/>
          </a:bodyPr>
          <a:lstStyle/>
          <a:p>
            <a:endParaRPr lang="en-US" dirty="0"/>
          </a:p>
          <a:p>
            <a:pPr>
              <a:lnSpc>
                <a:spcPct val="100000"/>
              </a:lnSpc>
            </a:pPr>
            <a:endParaRPr lang="en-US" dirty="0"/>
          </a:p>
          <a:p>
            <a:pPr algn="l">
              <a:lnSpc>
                <a:spcPct val="100000"/>
              </a:lnSpc>
              <a:spcBef>
                <a:spcPts val="0"/>
              </a:spcBef>
            </a:pPr>
            <a:r>
              <a:rPr lang="en-US" sz="2000" b="1" dirty="0"/>
              <a:t>Ted Coe, Ph.D.</a:t>
            </a:r>
          </a:p>
          <a:p>
            <a:pPr algn="l">
              <a:lnSpc>
                <a:spcPct val="100000"/>
              </a:lnSpc>
            </a:pPr>
            <a:r>
              <a:rPr lang="en-US" sz="2000" b="1" dirty="0"/>
              <a:t>February 8, 2019</a:t>
            </a:r>
          </a:p>
        </p:txBody>
      </p:sp>
      <p:sp>
        <p:nvSpPr>
          <p:cNvPr id="6" name="TextBox 5">
            <a:extLst>
              <a:ext uri="{FF2B5EF4-FFF2-40B4-BE49-F238E27FC236}">
                <a16:creationId xmlns:a16="http://schemas.microsoft.com/office/drawing/2014/main" id="{892ADBC1-2DA6-4369-B7D8-55A57CC16C72}"/>
              </a:ext>
            </a:extLst>
          </p:cNvPr>
          <p:cNvSpPr txBox="1"/>
          <p:nvPr/>
        </p:nvSpPr>
        <p:spPr>
          <a:xfrm>
            <a:off x="2549610" y="2789756"/>
            <a:ext cx="7092779" cy="523220"/>
          </a:xfrm>
          <a:prstGeom prst="rect">
            <a:avLst/>
          </a:prstGeom>
          <a:noFill/>
        </p:spPr>
        <p:txBody>
          <a:bodyPr wrap="square" rtlCol="0">
            <a:spAutoFit/>
          </a:bodyPr>
          <a:lstStyle/>
          <a:p>
            <a:r>
              <a:rPr lang="en-US" sz="2800" b="1" dirty="0">
                <a:solidFill>
                  <a:schemeClr val="bg1"/>
                </a:solidFill>
              </a:rPr>
              <a:t>Issues and Trends in Mathematics Education</a:t>
            </a:r>
          </a:p>
        </p:txBody>
      </p:sp>
      <p:sp>
        <p:nvSpPr>
          <p:cNvPr id="7" name="Title 6">
            <a:extLst>
              <a:ext uri="{FF2B5EF4-FFF2-40B4-BE49-F238E27FC236}">
                <a16:creationId xmlns:a16="http://schemas.microsoft.com/office/drawing/2014/main" id="{4F0C1A4E-EFFF-4BBC-B011-FDC434D16435}"/>
              </a:ext>
            </a:extLst>
          </p:cNvPr>
          <p:cNvSpPr>
            <a:spLocks noGrp="1"/>
          </p:cNvSpPr>
          <p:nvPr>
            <p:ph type="ctrTitle"/>
          </p:nvPr>
        </p:nvSpPr>
        <p:spPr>
          <a:xfrm>
            <a:off x="1524000" y="1122363"/>
            <a:ext cx="9144000" cy="1655762"/>
          </a:xfrm>
        </p:spPr>
        <p:txBody>
          <a:bodyPr/>
          <a:lstStyle/>
          <a:p>
            <a:r>
              <a:rPr lang="en-US" b="1" dirty="0">
                <a:solidFill>
                  <a:schemeClr val="bg1"/>
                </a:solidFill>
              </a:rPr>
              <a:t>Who Moved My Math?</a:t>
            </a:r>
          </a:p>
        </p:txBody>
      </p:sp>
    </p:spTree>
    <p:extLst>
      <p:ext uri="{BB962C8B-B14F-4D97-AF65-F5344CB8AC3E}">
        <p14:creationId xmlns:p14="http://schemas.microsoft.com/office/powerpoint/2010/main" val="270058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book&#10;&#10;Description generated with high confidence">
            <a:extLst>
              <a:ext uri="{FF2B5EF4-FFF2-40B4-BE49-F238E27FC236}">
                <a16:creationId xmlns:a16="http://schemas.microsoft.com/office/drawing/2014/main" id="{9B1484B5-2B1D-4076-A846-1AEA6C2241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4805" y="365125"/>
            <a:ext cx="4539162" cy="5886894"/>
          </a:xfrm>
          <a:prstGeom prst="rect">
            <a:avLst/>
          </a:prstGeom>
        </p:spPr>
      </p:pic>
      <p:sp>
        <p:nvSpPr>
          <p:cNvPr id="2" name="Title 1">
            <a:extLst>
              <a:ext uri="{FF2B5EF4-FFF2-40B4-BE49-F238E27FC236}">
                <a16:creationId xmlns:a16="http://schemas.microsoft.com/office/drawing/2014/main" id="{248F8683-CB93-4642-ACCC-F18214DE0B18}"/>
              </a:ext>
            </a:extLst>
          </p:cNvPr>
          <p:cNvSpPr>
            <a:spLocks noGrp="1"/>
          </p:cNvSpPr>
          <p:nvPr>
            <p:ph type="title"/>
          </p:nvPr>
        </p:nvSpPr>
        <p:spPr/>
        <p:txBody>
          <a:bodyPr/>
          <a:lstStyle/>
          <a:p>
            <a:r>
              <a:rPr lang="en-US" dirty="0"/>
              <a:t>2006</a:t>
            </a:r>
          </a:p>
        </p:txBody>
      </p:sp>
      <p:sp>
        <p:nvSpPr>
          <p:cNvPr id="3" name="Content Placeholder 2">
            <a:extLst>
              <a:ext uri="{FF2B5EF4-FFF2-40B4-BE49-F238E27FC236}">
                <a16:creationId xmlns:a16="http://schemas.microsoft.com/office/drawing/2014/main" id="{09E82A80-08E3-42DA-B91A-DE932816DCAB}"/>
              </a:ext>
            </a:extLst>
          </p:cNvPr>
          <p:cNvSpPr>
            <a:spLocks noGrp="1"/>
          </p:cNvSpPr>
          <p:nvPr>
            <p:ph idx="1"/>
          </p:nvPr>
        </p:nvSpPr>
        <p:spPr>
          <a:xfrm>
            <a:off x="838200" y="1825625"/>
            <a:ext cx="5050134" cy="4351338"/>
          </a:xfrm>
        </p:spPr>
        <p:txBody>
          <a:bodyPr/>
          <a:lstStyle/>
          <a:p>
            <a:pPr marL="0" indent="0">
              <a:buNone/>
            </a:pPr>
            <a:endParaRPr lang="en-US" dirty="0"/>
          </a:p>
          <a:p>
            <a:pPr marL="0" indent="0">
              <a:buNone/>
            </a:pPr>
            <a:r>
              <a:rPr lang="en-US" i="1" dirty="0"/>
              <a:t>Beyond Crossroads</a:t>
            </a:r>
            <a:r>
              <a:rPr lang="en-US" dirty="0"/>
              <a:t> added standards for implementation.  </a:t>
            </a:r>
          </a:p>
        </p:txBody>
      </p:sp>
    </p:spTree>
    <p:extLst>
      <p:ext uri="{BB962C8B-B14F-4D97-AF65-F5344CB8AC3E}">
        <p14:creationId xmlns:p14="http://schemas.microsoft.com/office/powerpoint/2010/main" val="2741625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F8683-CB93-4642-ACCC-F18214DE0B18}"/>
              </a:ext>
            </a:extLst>
          </p:cNvPr>
          <p:cNvSpPr>
            <a:spLocks noGrp="1"/>
          </p:cNvSpPr>
          <p:nvPr>
            <p:ph type="title"/>
          </p:nvPr>
        </p:nvSpPr>
        <p:spPr/>
        <p:txBody>
          <a:bodyPr/>
          <a:lstStyle/>
          <a:p>
            <a:r>
              <a:rPr lang="en-US" dirty="0"/>
              <a:t>2006</a:t>
            </a:r>
          </a:p>
        </p:txBody>
      </p:sp>
      <p:sp>
        <p:nvSpPr>
          <p:cNvPr id="3" name="Content Placeholder 2">
            <a:extLst>
              <a:ext uri="{FF2B5EF4-FFF2-40B4-BE49-F238E27FC236}">
                <a16:creationId xmlns:a16="http://schemas.microsoft.com/office/drawing/2014/main" id="{09E82A80-08E3-42DA-B91A-DE932816DCAB}"/>
              </a:ext>
            </a:extLst>
          </p:cNvPr>
          <p:cNvSpPr>
            <a:spLocks noGrp="1"/>
          </p:cNvSpPr>
          <p:nvPr>
            <p:ph idx="1"/>
          </p:nvPr>
        </p:nvSpPr>
        <p:spPr>
          <a:xfrm>
            <a:off x="838200" y="1536868"/>
            <a:ext cx="5050134" cy="4351338"/>
          </a:xfrm>
        </p:spPr>
        <p:txBody>
          <a:bodyPr>
            <a:normAutofit/>
          </a:bodyPr>
          <a:lstStyle/>
          <a:p>
            <a:r>
              <a:rPr lang="en-US" dirty="0"/>
              <a:t>Create an environment that optimizes learning</a:t>
            </a:r>
          </a:p>
          <a:p>
            <a:r>
              <a:rPr lang="en-US" dirty="0"/>
              <a:t>Ongoing assessment to improve learning</a:t>
            </a:r>
          </a:p>
          <a:p>
            <a:r>
              <a:rPr lang="en-US" dirty="0"/>
              <a:t>Curriculum and program development -&gt; goals</a:t>
            </a:r>
          </a:p>
          <a:p>
            <a:r>
              <a:rPr lang="en-US" dirty="0"/>
              <a:t>Use instructional strategies</a:t>
            </a:r>
          </a:p>
          <a:p>
            <a:r>
              <a:rPr lang="en-US" dirty="0"/>
              <a:t>Ongoing professional development</a:t>
            </a:r>
          </a:p>
        </p:txBody>
      </p:sp>
      <p:pic>
        <p:nvPicPr>
          <p:cNvPr id="6" name="Picture 5" descr="A close up of a book&#10;&#10;Description generated with high confidence">
            <a:extLst>
              <a:ext uri="{FF2B5EF4-FFF2-40B4-BE49-F238E27FC236}">
                <a16:creationId xmlns:a16="http://schemas.microsoft.com/office/drawing/2014/main" id="{EB02319E-B82D-402B-87A4-A0480DF9C7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4805" y="365125"/>
            <a:ext cx="4539162" cy="5886894"/>
          </a:xfrm>
          <a:prstGeom prst="rect">
            <a:avLst/>
          </a:prstGeom>
        </p:spPr>
      </p:pic>
    </p:spTree>
    <p:extLst>
      <p:ext uri="{BB962C8B-B14F-4D97-AF65-F5344CB8AC3E}">
        <p14:creationId xmlns:p14="http://schemas.microsoft.com/office/powerpoint/2010/main" val="684079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391DD-70B5-415A-9348-6ED9B8CB5C02}"/>
              </a:ext>
            </a:extLst>
          </p:cNvPr>
          <p:cNvSpPr>
            <a:spLocks noGrp="1"/>
          </p:cNvSpPr>
          <p:nvPr>
            <p:ph type="title"/>
          </p:nvPr>
        </p:nvSpPr>
        <p:spPr/>
        <p:txBody>
          <a:bodyPr/>
          <a:lstStyle/>
          <a:p>
            <a:r>
              <a:rPr lang="en-US" dirty="0"/>
              <a:t>2018</a:t>
            </a:r>
          </a:p>
        </p:txBody>
      </p:sp>
      <p:sp>
        <p:nvSpPr>
          <p:cNvPr id="3" name="Content Placeholder 2">
            <a:extLst>
              <a:ext uri="{FF2B5EF4-FFF2-40B4-BE49-F238E27FC236}">
                <a16:creationId xmlns:a16="http://schemas.microsoft.com/office/drawing/2014/main" id="{4553BD93-A73A-43C6-ACED-FABCED05AFE8}"/>
              </a:ext>
            </a:extLst>
          </p:cNvPr>
          <p:cNvSpPr>
            <a:spLocks noGrp="1"/>
          </p:cNvSpPr>
          <p:nvPr>
            <p:ph idx="1"/>
          </p:nvPr>
        </p:nvSpPr>
        <p:spPr/>
        <p:txBody>
          <a:bodyPr/>
          <a:lstStyle/>
          <a:p>
            <a:pPr marL="0" indent="0">
              <a:buNone/>
            </a:pPr>
            <a:r>
              <a:rPr lang="en-US" dirty="0"/>
              <a:t>“The standards set forth in </a:t>
            </a:r>
            <a:r>
              <a:rPr lang="en-US" i="1" dirty="0"/>
              <a:t>Crossroads in Mathematics </a:t>
            </a:r>
            <a:r>
              <a:rPr lang="en-US" dirty="0"/>
              <a:t>and reinforced in </a:t>
            </a:r>
            <a:r>
              <a:rPr lang="en-US" i="1" dirty="0"/>
              <a:t>Beyond Crossroads </a:t>
            </a:r>
            <a:r>
              <a:rPr lang="en-US" dirty="0"/>
              <a:t>were visionary and remain current today</a:t>
            </a:r>
            <a:r>
              <a:rPr lang="en-US" i="1" dirty="0"/>
              <a:t>. </a:t>
            </a:r>
          </a:p>
          <a:p>
            <a:pPr marL="0" indent="0">
              <a:buNone/>
            </a:pPr>
            <a:r>
              <a:rPr lang="en-US" dirty="0"/>
              <a:t>Nonetheless, there are serious challenges facing mathematics education…”</a:t>
            </a:r>
          </a:p>
          <a:p>
            <a:pPr marL="0" indent="0">
              <a:buNone/>
            </a:pPr>
            <a:endParaRPr lang="en-US" dirty="0"/>
          </a:p>
          <a:p>
            <a:pPr marL="0" indent="0">
              <a:buNone/>
            </a:pPr>
            <a:endParaRPr lang="en-US" dirty="0"/>
          </a:p>
          <a:p>
            <a:pPr marL="0" indent="0">
              <a:buNone/>
            </a:pPr>
            <a:r>
              <a:rPr lang="en-US" dirty="0"/>
              <a:t>The world is changing.</a:t>
            </a:r>
          </a:p>
          <a:p>
            <a:pPr marL="0" indent="0">
              <a:buNone/>
            </a:pPr>
            <a:endParaRPr lang="en-US" dirty="0"/>
          </a:p>
        </p:txBody>
      </p:sp>
      <p:sp>
        <p:nvSpPr>
          <p:cNvPr id="5" name="Rectangle 4">
            <a:extLst>
              <a:ext uri="{FF2B5EF4-FFF2-40B4-BE49-F238E27FC236}">
                <a16:creationId xmlns:a16="http://schemas.microsoft.com/office/drawing/2014/main" id="{4FD17925-8505-488C-A741-A80C408B0D4D}"/>
              </a:ext>
            </a:extLst>
          </p:cNvPr>
          <p:cNvSpPr/>
          <p:nvPr/>
        </p:nvSpPr>
        <p:spPr>
          <a:xfrm>
            <a:off x="2089486" y="6407785"/>
            <a:ext cx="9063789" cy="461665"/>
          </a:xfrm>
          <a:prstGeom prst="rect">
            <a:avLst/>
          </a:prstGeom>
        </p:spPr>
        <p:txBody>
          <a:bodyPr wrap="square">
            <a:spAutoFit/>
          </a:bodyPr>
          <a:lstStyle/>
          <a:p>
            <a:r>
              <a:rPr lang="en-US" sz="1200" dirty="0">
                <a:solidFill>
                  <a:srgbClr val="000000"/>
                </a:solidFill>
              </a:rPr>
              <a:t>American Mathematical Association of Two-Year Colleges. (2018). </a:t>
            </a:r>
            <a:r>
              <a:rPr lang="en-US" sz="1200" i="1" dirty="0">
                <a:solidFill>
                  <a:srgbClr val="000000"/>
                </a:solidFill>
              </a:rPr>
              <a:t>IMPACT: Improving Mathematical Prowess And College Teaching</a:t>
            </a:r>
            <a:r>
              <a:rPr lang="en-US" sz="1200" dirty="0">
                <a:solidFill>
                  <a:srgbClr val="000000"/>
                </a:solidFill>
              </a:rPr>
              <a:t>. Memphis, TN: Author. p.4. </a:t>
            </a:r>
            <a:endParaRPr lang="en-US" sz="1200" dirty="0"/>
          </a:p>
        </p:txBody>
      </p:sp>
    </p:spTree>
    <p:extLst>
      <p:ext uri="{BB962C8B-B14F-4D97-AF65-F5344CB8AC3E}">
        <p14:creationId xmlns:p14="http://schemas.microsoft.com/office/powerpoint/2010/main" val="273423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6E68-DE36-4DA4-B7A5-90997789B25D}"/>
              </a:ext>
            </a:extLst>
          </p:cNvPr>
          <p:cNvSpPr>
            <a:spLocks noGrp="1"/>
          </p:cNvSpPr>
          <p:nvPr>
            <p:ph type="title"/>
          </p:nvPr>
        </p:nvSpPr>
        <p:spPr/>
        <p:txBody>
          <a:bodyPr/>
          <a:lstStyle/>
          <a:p>
            <a:r>
              <a:rPr lang="en-US" dirty="0"/>
              <a:t>What’s happened since 2006?</a:t>
            </a:r>
          </a:p>
        </p:txBody>
      </p:sp>
      <p:sp>
        <p:nvSpPr>
          <p:cNvPr id="3" name="Content Placeholder 2">
            <a:extLst>
              <a:ext uri="{FF2B5EF4-FFF2-40B4-BE49-F238E27FC236}">
                <a16:creationId xmlns:a16="http://schemas.microsoft.com/office/drawing/2014/main" id="{AF41228D-367A-418D-A9D6-76B9A1BD5CA2}"/>
              </a:ext>
            </a:extLst>
          </p:cNvPr>
          <p:cNvSpPr>
            <a:spLocks noGrp="1"/>
          </p:cNvSpPr>
          <p:nvPr>
            <p:ph idx="1"/>
          </p:nvPr>
        </p:nvSpPr>
        <p:spPr>
          <a:xfrm>
            <a:off x="838200" y="1690688"/>
            <a:ext cx="10515600" cy="4351338"/>
          </a:xfrm>
        </p:spPr>
        <p:txBody>
          <a:bodyPr/>
          <a:lstStyle/>
          <a:p>
            <a:r>
              <a:rPr lang="en-US" dirty="0"/>
              <a:t>iPhone </a:t>
            </a:r>
          </a:p>
          <a:p>
            <a:r>
              <a:rPr lang="en-US" dirty="0"/>
              <a:t>Tablets</a:t>
            </a:r>
          </a:p>
          <a:p>
            <a:r>
              <a:rPr lang="en-US" dirty="0"/>
              <a:t>Snapchat, Instagram, Pinterest, Netflix streaming, Hulu, Google Chrome, Spotify, Airbnb, Uber</a:t>
            </a:r>
          </a:p>
          <a:p>
            <a:r>
              <a:rPr lang="en-US" dirty="0"/>
              <a:t>Consumer Drones </a:t>
            </a:r>
          </a:p>
          <a:p>
            <a:r>
              <a:rPr lang="en-US" dirty="0"/>
              <a:t>At-home DNA testing</a:t>
            </a:r>
          </a:p>
          <a:p>
            <a:r>
              <a:rPr lang="en-US" dirty="0"/>
              <a:t>Self-driving cars</a:t>
            </a:r>
          </a:p>
          <a:p>
            <a:r>
              <a:rPr lang="en-US" dirty="0"/>
              <a:t>Desmos</a:t>
            </a:r>
          </a:p>
          <a:p>
            <a:endParaRPr lang="en-US" dirty="0"/>
          </a:p>
          <a:p>
            <a:endParaRPr lang="en-US" dirty="0"/>
          </a:p>
        </p:txBody>
      </p:sp>
    </p:spTree>
    <p:extLst>
      <p:ext uri="{BB962C8B-B14F-4D97-AF65-F5344CB8AC3E}">
        <p14:creationId xmlns:p14="http://schemas.microsoft.com/office/powerpoint/2010/main" val="80786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1FFB9-9F72-419D-8DB4-7914DFD41A20}"/>
              </a:ext>
            </a:extLst>
          </p:cNvPr>
          <p:cNvSpPr>
            <a:spLocks noGrp="1"/>
          </p:cNvSpPr>
          <p:nvPr>
            <p:ph type="title"/>
          </p:nvPr>
        </p:nvSpPr>
        <p:spPr/>
        <p:txBody>
          <a:bodyPr/>
          <a:lstStyle/>
          <a:p>
            <a:r>
              <a:rPr lang="en-US" dirty="0"/>
              <a:t>2018</a:t>
            </a:r>
          </a:p>
        </p:txBody>
      </p:sp>
      <p:pic>
        <p:nvPicPr>
          <p:cNvPr id="4" name="Picture 3" descr="A screenshot of a cell phone&#10;&#10;Description generated with very high confidence">
            <a:extLst>
              <a:ext uri="{FF2B5EF4-FFF2-40B4-BE49-F238E27FC236}">
                <a16:creationId xmlns:a16="http://schemas.microsoft.com/office/drawing/2014/main" id="{989E7869-75F3-4DF0-BC50-280A9D4F70BF}"/>
              </a:ext>
            </a:extLst>
          </p:cNvPr>
          <p:cNvPicPr>
            <a:picLocks noChangeAspect="1"/>
          </p:cNvPicPr>
          <p:nvPr/>
        </p:nvPicPr>
        <p:blipFill rotWithShape="1">
          <a:blip r:embed="rId3">
            <a:extLst>
              <a:ext uri="{28A0092B-C50C-407E-A947-70E740481C1C}">
                <a14:useLocalDpi xmlns:a14="http://schemas.microsoft.com/office/drawing/2010/main" val="0"/>
              </a:ext>
            </a:extLst>
          </a:blip>
          <a:srcRect r="4191" b="2105"/>
          <a:stretch/>
        </p:blipFill>
        <p:spPr>
          <a:xfrm>
            <a:off x="4073292" y="365125"/>
            <a:ext cx="4494326" cy="5955632"/>
          </a:xfrm>
          <a:prstGeom prst="rect">
            <a:avLst/>
          </a:prstGeom>
        </p:spPr>
      </p:pic>
    </p:spTree>
    <p:extLst>
      <p:ext uri="{BB962C8B-B14F-4D97-AF65-F5344CB8AC3E}">
        <p14:creationId xmlns:p14="http://schemas.microsoft.com/office/powerpoint/2010/main" val="3073768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2F27C-DE9F-48E8-A74E-D8C332E80068}"/>
              </a:ext>
            </a:extLst>
          </p:cNvPr>
          <p:cNvSpPr>
            <a:spLocks noGrp="1"/>
          </p:cNvSpPr>
          <p:nvPr>
            <p:ph type="title"/>
          </p:nvPr>
        </p:nvSpPr>
        <p:spPr/>
        <p:txBody>
          <a:bodyPr/>
          <a:lstStyle/>
          <a:p>
            <a:r>
              <a:rPr lang="en-US" dirty="0"/>
              <a:t>The Need for a Name: IMPACT</a:t>
            </a:r>
          </a:p>
        </p:txBody>
      </p:sp>
      <p:sp>
        <p:nvSpPr>
          <p:cNvPr id="3" name="Content Placeholder 2">
            <a:extLst>
              <a:ext uri="{FF2B5EF4-FFF2-40B4-BE49-F238E27FC236}">
                <a16:creationId xmlns:a16="http://schemas.microsoft.com/office/drawing/2014/main" id="{C87CBC5B-0904-45AC-B2D9-9793203C2122}"/>
              </a:ext>
            </a:extLst>
          </p:cNvPr>
          <p:cNvSpPr>
            <a:spLocks noGrp="1"/>
          </p:cNvSpPr>
          <p:nvPr>
            <p:ph idx="1"/>
          </p:nvPr>
        </p:nvSpPr>
        <p:spPr/>
        <p:txBody>
          <a:bodyPr/>
          <a:lstStyle/>
          <a:p>
            <a:pPr marL="0" indent="0">
              <a:buNone/>
            </a:pPr>
            <a:r>
              <a:rPr lang="en-US" sz="3600" u="sng" dirty="0"/>
              <a:t>I</a:t>
            </a:r>
            <a:r>
              <a:rPr lang="en-US" sz="3600" dirty="0"/>
              <a:t>mproving </a:t>
            </a:r>
            <a:r>
              <a:rPr lang="en-US" sz="3600" u="sng" dirty="0"/>
              <a:t>M</a:t>
            </a:r>
            <a:r>
              <a:rPr lang="en-US" sz="3600" dirty="0"/>
              <a:t>athematical </a:t>
            </a:r>
            <a:r>
              <a:rPr lang="en-US" sz="3600" u="sng" dirty="0"/>
              <a:t>P</a:t>
            </a:r>
            <a:r>
              <a:rPr lang="en-US" sz="3600" dirty="0"/>
              <a:t>rowess </a:t>
            </a:r>
            <a:r>
              <a:rPr lang="en-US" sz="3600" u="sng" dirty="0"/>
              <a:t>a</a:t>
            </a:r>
            <a:r>
              <a:rPr lang="en-US" sz="3600" dirty="0"/>
              <a:t>nd </a:t>
            </a:r>
            <a:r>
              <a:rPr lang="en-US" sz="3600" u="sng" dirty="0"/>
              <a:t>C</a:t>
            </a:r>
            <a:r>
              <a:rPr lang="en-US" sz="3600" dirty="0"/>
              <a:t>ollege </a:t>
            </a:r>
            <a:r>
              <a:rPr lang="en-US" sz="3600" u="sng" dirty="0"/>
              <a:t>T</a:t>
            </a:r>
            <a:r>
              <a:rPr lang="en-US" sz="3600" dirty="0"/>
              <a:t>eaching</a:t>
            </a:r>
          </a:p>
          <a:p>
            <a:endParaRPr lang="en-US" dirty="0"/>
          </a:p>
        </p:txBody>
      </p:sp>
    </p:spTree>
    <p:extLst>
      <p:ext uri="{BB962C8B-B14F-4D97-AF65-F5344CB8AC3E}">
        <p14:creationId xmlns:p14="http://schemas.microsoft.com/office/powerpoint/2010/main" val="290079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B997-EF0A-4A8A-8A2E-99B4B7AD62E4}"/>
              </a:ext>
            </a:extLst>
          </p:cNvPr>
          <p:cNvSpPr>
            <a:spLocks noGrp="1"/>
          </p:cNvSpPr>
          <p:nvPr>
            <p:ph type="title"/>
          </p:nvPr>
        </p:nvSpPr>
        <p:spPr/>
        <p:txBody>
          <a:bodyPr/>
          <a:lstStyle/>
          <a:p>
            <a:r>
              <a:rPr lang="en-US" dirty="0"/>
              <a:t>PROWESS?</a:t>
            </a:r>
          </a:p>
        </p:txBody>
      </p:sp>
      <p:sp>
        <p:nvSpPr>
          <p:cNvPr id="3" name="Content Placeholder 2">
            <a:extLst>
              <a:ext uri="{FF2B5EF4-FFF2-40B4-BE49-F238E27FC236}">
                <a16:creationId xmlns:a16="http://schemas.microsoft.com/office/drawing/2014/main" id="{63E8F3C2-46EC-4F68-A429-5DB809D65888}"/>
              </a:ext>
            </a:extLst>
          </p:cNvPr>
          <p:cNvSpPr>
            <a:spLocks noGrp="1"/>
          </p:cNvSpPr>
          <p:nvPr>
            <p:ph idx="1"/>
          </p:nvPr>
        </p:nvSpPr>
        <p:spPr/>
        <p:txBody>
          <a:bodyPr>
            <a:normAutofit/>
          </a:bodyPr>
          <a:lstStyle/>
          <a:p>
            <a:r>
              <a:rPr lang="en-US" sz="5400" u="sng" dirty="0" err="1"/>
              <a:t>PR</a:t>
            </a:r>
            <a:r>
              <a:rPr lang="en-US" sz="5400" dirty="0" err="1"/>
              <a:t>oficiency</a:t>
            </a:r>
            <a:endParaRPr lang="en-US" sz="5400" dirty="0"/>
          </a:p>
          <a:p>
            <a:r>
              <a:rPr lang="en-US" sz="5400" u="sng" dirty="0" err="1"/>
              <a:t>OW</a:t>
            </a:r>
            <a:r>
              <a:rPr lang="en-US" sz="5400" dirty="0" err="1"/>
              <a:t>nership</a:t>
            </a:r>
            <a:endParaRPr lang="en-US" sz="5400" dirty="0"/>
          </a:p>
          <a:p>
            <a:r>
              <a:rPr lang="en-US" sz="5400" u="sng" dirty="0"/>
              <a:t>E</a:t>
            </a:r>
            <a:r>
              <a:rPr lang="en-US" sz="5400" dirty="0"/>
              <a:t>ngagement</a:t>
            </a:r>
          </a:p>
          <a:p>
            <a:r>
              <a:rPr lang="en-US" sz="5400" u="sng" dirty="0"/>
              <a:t>S</a:t>
            </a:r>
            <a:r>
              <a:rPr lang="en-US" sz="5400" dirty="0"/>
              <a:t>tudent </a:t>
            </a:r>
            <a:r>
              <a:rPr lang="en-US" sz="5400" u="sng" dirty="0"/>
              <a:t>S</a:t>
            </a:r>
            <a:r>
              <a:rPr lang="en-US" sz="5400" dirty="0"/>
              <a:t>uccess</a:t>
            </a:r>
          </a:p>
        </p:txBody>
      </p:sp>
      <p:pic>
        <p:nvPicPr>
          <p:cNvPr id="5" name="Picture 4">
            <a:extLst>
              <a:ext uri="{FF2B5EF4-FFF2-40B4-BE49-F238E27FC236}">
                <a16:creationId xmlns:a16="http://schemas.microsoft.com/office/drawing/2014/main" id="{5E8EA6EA-FAF8-4A74-B191-69B8A5AA49DB}"/>
              </a:ext>
            </a:extLst>
          </p:cNvPr>
          <p:cNvPicPr>
            <a:picLocks noChangeAspect="1"/>
          </p:cNvPicPr>
          <p:nvPr/>
        </p:nvPicPr>
        <p:blipFill>
          <a:blip r:embed="rId3"/>
          <a:stretch>
            <a:fillRect/>
          </a:stretch>
        </p:blipFill>
        <p:spPr>
          <a:xfrm>
            <a:off x="751059" y="1514732"/>
            <a:ext cx="10406168" cy="4441225"/>
          </a:xfrm>
          <a:prstGeom prst="rect">
            <a:avLst/>
          </a:prstGeom>
        </p:spPr>
      </p:pic>
      <p:sp>
        <p:nvSpPr>
          <p:cNvPr id="6" name="TextBox 5">
            <a:extLst>
              <a:ext uri="{FF2B5EF4-FFF2-40B4-BE49-F238E27FC236}">
                <a16:creationId xmlns:a16="http://schemas.microsoft.com/office/drawing/2014/main" id="{D27A5B51-590D-4E2B-A6BC-8B1EF8ABD58E}"/>
              </a:ext>
            </a:extLst>
          </p:cNvPr>
          <p:cNvSpPr txBox="1"/>
          <p:nvPr/>
        </p:nvSpPr>
        <p:spPr>
          <a:xfrm>
            <a:off x="2039360" y="6484069"/>
            <a:ext cx="4842433" cy="307777"/>
          </a:xfrm>
          <a:prstGeom prst="rect">
            <a:avLst/>
          </a:prstGeom>
          <a:noFill/>
        </p:spPr>
        <p:txBody>
          <a:bodyPr wrap="square" rtlCol="0">
            <a:spAutoFit/>
          </a:bodyPr>
          <a:lstStyle/>
          <a:p>
            <a:r>
              <a:rPr lang="en-US" sz="1400" dirty="0"/>
              <a:t>Source: Google search for “prowess”</a:t>
            </a:r>
          </a:p>
        </p:txBody>
      </p:sp>
      <p:sp>
        <p:nvSpPr>
          <p:cNvPr id="7" name="Arrow: Right 6">
            <a:extLst>
              <a:ext uri="{FF2B5EF4-FFF2-40B4-BE49-F238E27FC236}">
                <a16:creationId xmlns:a16="http://schemas.microsoft.com/office/drawing/2014/main" id="{CDE9CE6A-0E0B-4075-AF13-0163FAAAC2D0}"/>
              </a:ext>
            </a:extLst>
          </p:cNvPr>
          <p:cNvSpPr/>
          <p:nvPr/>
        </p:nvSpPr>
        <p:spPr>
          <a:xfrm rot="6772646">
            <a:off x="2893177" y="3171494"/>
            <a:ext cx="803189" cy="279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51EA9BC5-779A-494C-9B29-E595453FB508}"/>
              </a:ext>
            </a:extLst>
          </p:cNvPr>
          <p:cNvSpPr/>
          <p:nvPr/>
        </p:nvSpPr>
        <p:spPr>
          <a:xfrm rot="5907659">
            <a:off x="6283046" y="3124981"/>
            <a:ext cx="803189" cy="279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16BF1D7A-365E-4317-A81B-CDFEFB630480}"/>
              </a:ext>
            </a:extLst>
          </p:cNvPr>
          <p:cNvSpPr/>
          <p:nvPr/>
        </p:nvSpPr>
        <p:spPr>
          <a:xfrm rot="14440106">
            <a:off x="8395686" y="4432503"/>
            <a:ext cx="803189" cy="279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62471E7-6DF2-429D-B931-03081F398BCF}"/>
              </a:ext>
            </a:extLst>
          </p:cNvPr>
          <p:cNvSpPr/>
          <p:nvPr/>
        </p:nvSpPr>
        <p:spPr>
          <a:xfrm rot="12445839">
            <a:off x="3836193" y="4542095"/>
            <a:ext cx="803189" cy="279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9850EE47-0741-4975-9233-99CD1AF5D9E1}"/>
              </a:ext>
            </a:extLst>
          </p:cNvPr>
          <p:cNvSpPr/>
          <p:nvPr/>
        </p:nvSpPr>
        <p:spPr>
          <a:xfrm rot="5907659">
            <a:off x="10135448" y="4649428"/>
            <a:ext cx="803189" cy="279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6FBD6BF7-FF36-4ABB-BB26-D7D8FD2AA1AC}"/>
              </a:ext>
            </a:extLst>
          </p:cNvPr>
          <p:cNvSpPr/>
          <p:nvPr/>
        </p:nvSpPr>
        <p:spPr>
          <a:xfrm rot="14054392">
            <a:off x="4514243" y="5970554"/>
            <a:ext cx="803189" cy="279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4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6" grpId="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02197-044A-4ED4-B934-D3F75085565F}"/>
              </a:ext>
            </a:extLst>
          </p:cNvPr>
          <p:cNvSpPr>
            <a:spLocks noGrp="1"/>
          </p:cNvSpPr>
          <p:nvPr>
            <p:ph type="title"/>
          </p:nvPr>
        </p:nvSpPr>
        <p:spPr/>
        <p:txBody>
          <a:bodyPr/>
          <a:lstStyle/>
          <a:p>
            <a:r>
              <a:rPr lang="en-US" dirty="0"/>
              <a:t>So, what’s new?</a:t>
            </a:r>
          </a:p>
        </p:txBody>
      </p:sp>
      <p:graphicFrame>
        <p:nvGraphicFramePr>
          <p:cNvPr id="4" name="Content Placeholder 3">
            <a:extLst>
              <a:ext uri="{FF2B5EF4-FFF2-40B4-BE49-F238E27FC236}">
                <a16:creationId xmlns:a16="http://schemas.microsoft.com/office/drawing/2014/main" id="{F2319ED2-5DC1-4B3D-9E68-D9F3A09AB6D2}"/>
              </a:ext>
            </a:extLst>
          </p:cNvPr>
          <p:cNvGraphicFramePr>
            <a:graphicFrameLocks noGrp="1"/>
          </p:cNvGraphicFramePr>
          <p:nvPr>
            <p:ph idx="1"/>
            <p:extLst>
              <p:ext uri="{D42A27DB-BD31-4B8C-83A1-F6EECF244321}">
                <p14:modId xmlns:p14="http://schemas.microsoft.com/office/powerpoint/2010/main" val="3518140160"/>
              </p:ext>
            </p:extLst>
          </p:nvPr>
        </p:nvGraphicFramePr>
        <p:xfrm>
          <a:off x="1692311" y="2659638"/>
          <a:ext cx="8466573" cy="1615440"/>
        </p:xfrm>
        <a:graphic>
          <a:graphicData uri="http://schemas.openxmlformats.org/drawingml/2006/table">
            <a:tbl>
              <a:tblPr firstRow="1" bandRow="1">
                <a:tableStyleId>{2D5ABB26-0587-4C30-8999-92F81FD0307C}</a:tableStyleId>
              </a:tblPr>
              <a:tblGrid>
                <a:gridCol w="2822191">
                  <a:extLst>
                    <a:ext uri="{9D8B030D-6E8A-4147-A177-3AD203B41FA5}">
                      <a16:colId xmlns:a16="http://schemas.microsoft.com/office/drawing/2014/main" val="3289088233"/>
                    </a:ext>
                  </a:extLst>
                </a:gridCol>
                <a:gridCol w="2822191">
                  <a:extLst>
                    <a:ext uri="{9D8B030D-6E8A-4147-A177-3AD203B41FA5}">
                      <a16:colId xmlns:a16="http://schemas.microsoft.com/office/drawing/2014/main" val="223276548"/>
                    </a:ext>
                  </a:extLst>
                </a:gridCol>
                <a:gridCol w="2822191">
                  <a:extLst>
                    <a:ext uri="{9D8B030D-6E8A-4147-A177-3AD203B41FA5}">
                      <a16:colId xmlns:a16="http://schemas.microsoft.com/office/drawing/2014/main" val="4112076761"/>
                    </a:ext>
                  </a:extLst>
                </a:gridCol>
              </a:tblGrid>
              <a:tr h="370840">
                <a:tc>
                  <a:txBody>
                    <a:bodyPr/>
                    <a:lstStyle/>
                    <a:p>
                      <a:endParaRPr lang="en-US" dirty="0"/>
                    </a:p>
                  </a:txBody>
                  <a:tcPr/>
                </a:tc>
                <a:tc>
                  <a:txBody>
                    <a:bodyPr/>
                    <a:lstStyle/>
                    <a:p>
                      <a:pPr algn="ctr"/>
                      <a:r>
                        <a:rPr lang="en-US" sz="3200" dirty="0"/>
                        <a:t>Content</a:t>
                      </a:r>
                    </a:p>
                  </a:txBody>
                  <a:tcPr>
                    <a:lnB w="12700" cap="flat" cmpd="sng" algn="ctr">
                      <a:solidFill>
                        <a:schemeClr val="tx1"/>
                      </a:solidFill>
                      <a:prstDash val="solid"/>
                      <a:round/>
                      <a:headEnd type="none" w="med" len="med"/>
                      <a:tailEnd type="none" w="med" len="med"/>
                    </a:lnB>
                  </a:tcPr>
                </a:tc>
                <a:tc>
                  <a:txBody>
                    <a:bodyPr/>
                    <a:lstStyle/>
                    <a:p>
                      <a:pPr algn="ctr"/>
                      <a:r>
                        <a:rPr lang="en-US" sz="3200" dirty="0"/>
                        <a:t>Practices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2634569"/>
                  </a:ext>
                </a:extLst>
              </a:tr>
              <a:tr h="370840">
                <a:tc>
                  <a:txBody>
                    <a:bodyPr/>
                    <a:lstStyle/>
                    <a:p>
                      <a:pPr algn="r"/>
                      <a:r>
                        <a:rPr lang="en-US" sz="2800" dirty="0"/>
                        <a:t>K-12</a:t>
                      </a:r>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6756530"/>
                  </a:ext>
                </a:extLst>
              </a:tr>
              <a:tr h="370840">
                <a:tc>
                  <a:txBody>
                    <a:bodyPr/>
                    <a:lstStyle/>
                    <a:p>
                      <a:pPr algn="r"/>
                      <a:r>
                        <a:rPr lang="en-US" sz="2800" dirty="0"/>
                        <a:t>Higher Education</a:t>
                      </a:r>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534698"/>
                  </a:ext>
                </a:extLst>
              </a:tr>
            </a:tbl>
          </a:graphicData>
        </a:graphic>
      </p:graphicFrame>
    </p:spTree>
    <p:extLst>
      <p:ext uri="{BB962C8B-B14F-4D97-AF65-F5344CB8AC3E}">
        <p14:creationId xmlns:p14="http://schemas.microsoft.com/office/powerpoint/2010/main" val="3410197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02197-044A-4ED4-B934-D3F75085565F}"/>
              </a:ext>
            </a:extLst>
          </p:cNvPr>
          <p:cNvSpPr>
            <a:spLocks noGrp="1"/>
          </p:cNvSpPr>
          <p:nvPr>
            <p:ph type="title"/>
          </p:nvPr>
        </p:nvSpPr>
        <p:spPr/>
        <p:txBody>
          <a:bodyPr/>
          <a:lstStyle/>
          <a:p>
            <a:r>
              <a:rPr lang="en-US" dirty="0"/>
              <a:t>So, what’s new?</a:t>
            </a:r>
          </a:p>
        </p:txBody>
      </p:sp>
      <p:graphicFrame>
        <p:nvGraphicFramePr>
          <p:cNvPr id="4" name="Content Placeholder 3">
            <a:extLst>
              <a:ext uri="{FF2B5EF4-FFF2-40B4-BE49-F238E27FC236}">
                <a16:creationId xmlns:a16="http://schemas.microsoft.com/office/drawing/2014/main" id="{F2319ED2-5DC1-4B3D-9E68-D9F3A09AB6D2}"/>
              </a:ext>
            </a:extLst>
          </p:cNvPr>
          <p:cNvGraphicFramePr>
            <a:graphicFrameLocks noGrp="1"/>
          </p:cNvGraphicFramePr>
          <p:nvPr>
            <p:ph idx="1"/>
          </p:nvPr>
        </p:nvGraphicFramePr>
        <p:xfrm>
          <a:off x="1692311" y="2659638"/>
          <a:ext cx="8466573" cy="1615440"/>
        </p:xfrm>
        <a:graphic>
          <a:graphicData uri="http://schemas.openxmlformats.org/drawingml/2006/table">
            <a:tbl>
              <a:tblPr firstRow="1" bandRow="1">
                <a:tableStyleId>{2D5ABB26-0587-4C30-8999-92F81FD0307C}</a:tableStyleId>
              </a:tblPr>
              <a:tblGrid>
                <a:gridCol w="2822191">
                  <a:extLst>
                    <a:ext uri="{9D8B030D-6E8A-4147-A177-3AD203B41FA5}">
                      <a16:colId xmlns:a16="http://schemas.microsoft.com/office/drawing/2014/main" val="3289088233"/>
                    </a:ext>
                  </a:extLst>
                </a:gridCol>
                <a:gridCol w="2822191">
                  <a:extLst>
                    <a:ext uri="{9D8B030D-6E8A-4147-A177-3AD203B41FA5}">
                      <a16:colId xmlns:a16="http://schemas.microsoft.com/office/drawing/2014/main" val="223276548"/>
                    </a:ext>
                  </a:extLst>
                </a:gridCol>
                <a:gridCol w="2822191">
                  <a:extLst>
                    <a:ext uri="{9D8B030D-6E8A-4147-A177-3AD203B41FA5}">
                      <a16:colId xmlns:a16="http://schemas.microsoft.com/office/drawing/2014/main" val="4112076761"/>
                    </a:ext>
                  </a:extLst>
                </a:gridCol>
              </a:tblGrid>
              <a:tr h="370840">
                <a:tc>
                  <a:txBody>
                    <a:bodyPr/>
                    <a:lstStyle/>
                    <a:p>
                      <a:endParaRPr lang="en-US" dirty="0"/>
                    </a:p>
                  </a:txBody>
                  <a:tcPr/>
                </a:tc>
                <a:tc>
                  <a:txBody>
                    <a:bodyPr/>
                    <a:lstStyle/>
                    <a:p>
                      <a:pPr algn="ctr"/>
                      <a:r>
                        <a:rPr lang="en-US" sz="3200" dirty="0"/>
                        <a:t>Content</a:t>
                      </a:r>
                    </a:p>
                  </a:txBody>
                  <a:tcPr>
                    <a:lnB w="12700" cap="flat" cmpd="sng" algn="ctr">
                      <a:solidFill>
                        <a:schemeClr val="tx1"/>
                      </a:solidFill>
                      <a:prstDash val="solid"/>
                      <a:round/>
                      <a:headEnd type="none" w="med" len="med"/>
                      <a:tailEnd type="none" w="med" len="med"/>
                    </a:lnB>
                  </a:tcPr>
                </a:tc>
                <a:tc>
                  <a:txBody>
                    <a:bodyPr/>
                    <a:lstStyle/>
                    <a:p>
                      <a:pPr algn="ctr"/>
                      <a:r>
                        <a:rPr lang="en-US" sz="3200" dirty="0"/>
                        <a:t>Practices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2634569"/>
                  </a:ext>
                </a:extLst>
              </a:tr>
              <a:tr h="370840">
                <a:tc>
                  <a:txBody>
                    <a:bodyPr/>
                    <a:lstStyle/>
                    <a:p>
                      <a:pPr algn="r"/>
                      <a:r>
                        <a:rPr lang="en-US" sz="2800" dirty="0"/>
                        <a:t>K-12</a:t>
                      </a:r>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6756530"/>
                  </a:ext>
                </a:extLst>
              </a:tr>
              <a:tr h="370840">
                <a:tc>
                  <a:txBody>
                    <a:bodyPr/>
                    <a:lstStyle/>
                    <a:p>
                      <a:pPr algn="r"/>
                      <a:r>
                        <a:rPr lang="en-US" sz="2800" dirty="0"/>
                        <a:t>Higher Education</a:t>
                      </a:r>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534698"/>
                  </a:ext>
                </a:extLst>
              </a:tr>
            </a:tbl>
          </a:graphicData>
        </a:graphic>
      </p:graphicFrame>
      <p:sp>
        <p:nvSpPr>
          <p:cNvPr id="5" name="Rectangle 4">
            <a:extLst>
              <a:ext uri="{FF2B5EF4-FFF2-40B4-BE49-F238E27FC236}">
                <a16:creationId xmlns:a16="http://schemas.microsoft.com/office/drawing/2014/main" id="{37E30539-9EC5-44E5-9D1A-00FBE8959789}"/>
              </a:ext>
            </a:extLst>
          </p:cNvPr>
          <p:cNvSpPr/>
          <p:nvPr/>
        </p:nvSpPr>
        <p:spPr>
          <a:xfrm>
            <a:off x="5743980" y="2967335"/>
            <a:ext cx="704039" cy="923330"/>
          </a:xfrm>
          <a:prstGeom prst="rect">
            <a:avLst/>
          </a:prstGeom>
        </p:spPr>
        <p:txBody>
          <a:bodyPr wrap="none">
            <a:spAutoFit/>
          </a:bodyPr>
          <a:lstStyle/>
          <a:p>
            <a:r>
              <a:rPr lang="en-US" sz="5400" b="0" i="0" dirty="0">
                <a:solidFill>
                  <a:srgbClr val="FF0000"/>
                </a:solidFill>
                <a:effectLst/>
                <a:latin typeface="Times New Roman" panose="02020603050405020304" pitchFamily="18" charset="0"/>
              </a:rPr>
              <a:t>✓</a:t>
            </a:r>
            <a:endParaRPr lang="en-US" sz="5400" dirty="0">
              <a:solidFill>
                <a:srgbClr val="FF0000"/>
              </a:solidFill>
            </a:endParaRPr>
          </a:p>
        </p:txBody>
      </p:sp>
    </p:spTree>
    <p:extLst>
      <p:ext uri="{BB962C8B-B14F-4D97-AF65-F5344CB8AC3E}">
        <p14:creationId xmlns:p14="http://schemas.microsoft.com/office/powerpoint/2010/main" val="3730809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5D41-705C-4E7D-ADAC-3EE53AB5CBDE}"/>
              </a:ext>
            </a:extLst>
          </p:cNvPr>
          <p:cNvSpPr>
            <a:spLocks noGrp="1"/>
          </p:cNvSpPr>
          <p:nvPr>
            <p:ph type="title"/>
          </p:nvPr>
        </p:nvSpPr>
        <p:spPr/>
        <p:txBody>
          <a:bodyPr/>
          <a:lstStyle/>
          <a:p>
            <a:r>
              <a:rPr lang="en-US" dirty="0"/>
              <a:t>Mile Wide, Inch Deep (2002)</a:t>
            </a:r>
          </a:p>
        </p:txBody>
      </p:sp>
      <p:sp>
        <p:nvSpPr>
          <p:cNvPr id="3" name="Content Placeholder 2">
            <a:extLst>
              <a:ext uri="{FF2B5EF4-FFF2-40B4-BE49-F238E27FC236}">
                <a16:creationId xmlns:a16="http://schemas.microsoft.com/office/drawing/2014/main" id="{ADBDD3DC-078C-4026-ABED-4C2E33870F28}"/>
              </a:ext>
            </a:extLst>
          </p:cNvPr>
          <p:cNvSpPr>
            <a:spLocks noGrp="1"/>
          </p:cNvSpPr>
          <p:nvPr>
            <p:ph idx="1"/>
          </p:nvPr>
        </p:nvSpPr>
        <p:spPr>
          <a:xfrm>
            <a:off x="2198703" y="2298032"/>
            <a:ext cx="8229600" cy="3248908"/>
          </a:xfrm>
        </p:spPr>
        <p:txBody>
          <a:bodyPr/>
          <a:lstStyle/>
          <a:p>
            <a:pPr marL="0" indent="0">
              <a:buNone/>
            </a:pPr>
            <a:r>
              <a:rPr lang="en-US" dirty="0"/>
              <a:t>“Our intended content is not focused…If you look at U.S. textbooks, you’ll find there is no textbook in the world that has as many topics as our mathematics textbooks, bar none.”</a:t>
            </a:r>
          </a:p>
        </p:txBody>
      </p:sp>
      <p:sp>
        <p:nvSpPr>
          <p:cNvPr id="5" name="Rectangle 4">
            <a:extLst>
              <a:ext uri="{FF2B5EF4-FFF2-40B4-BE49-F238E27FC236}">
                <a16:creationId xmlns:a16="http://schemas.microsoft.com/office/drawing/2014/main" id="{AF8B95E1-DF90-48A8-9CAD-A417DB374E5F}"/>
              </a:ext>
            </a:extLst>
          </p:cNvPr>
          <p:cNvSpPr/>
          <p:nvPr/>
        </p:nvSpPr>
        <p:spPr>
          <a:xfrm>
            <a:off x="2065887" y="6420399"/>
            <a:ext cx="8447103" cy="461665"/>
          </a:xfrm>
          <a:prstGeom prst="rect">
            <a:avLst/>
          </a:prstGeom>
        </p:spPr>
        <p:txBody>
          <a:bodyPr wrap="square">
            <a:spAutoFit/>
          </a:bodyPr>
          <a:lstStyle/>
          <a:p>
            <a:r>
              <a:rPr lang="en-US" sz="1200" dirty="0">
                <a:ea typeface="Arial" panose="020B0604020202020204" pitchFamily="34" charset="0"/>
              </a:rPr>
              <a:t>Schmidt, W., </a:t>
            </a:r>
            <a:r>
              <a:rPr lang="en-US" sz="1200" dirty="0" err="1">
                <a:ea typeface="Arial" panose="020B0604020202020204" pitchFamily="34" charset="0"/>
              </a:rPr>
              <a:t>Houang</a:t>
            </a:r>
            <a:r>
              <a:rPr lang="en-US" sz="1200" dirty="0">
                <a:ea typeface="Arial" panose="020B0604020202020204" pitchFamily="34" charset="0"/>
              </a:rPr>
              <a:t>, R., &amp; Cogan, L. (2002). A Coherent Curriculum: The case of mathematics. American Educator 26(2), 10-26. </a:t>
            </a:r>
            <a:r>
              <a:rPr lang="en-US" sz="1200" dirty="0">
                <a:solidFill>
                  <a:srgbClr val="1155CC"/>
                </a:solidFill>
                <a:ea typeface="Arial" panose="020B0604020202020204" pitchFamily="34" charset="0"/>
                <a:hlinkClick r:id="rId2"/>
              </a:rPr>
              <a:t>https://www.aft.org/sites/default/files/periodicals/curriculum.pdf</a:t>
            </a:r>
            <a:r>
              <a:rPr lang="en-US" sz="1200" dirty="0">
                <a:ea typeface="Arial" panose="020B0604020202020204" pitchFamily="34" charset="0"/>
              </a:rPr>
              <a:t>. P.3.</a:t>
            </a:r>
            <a:endParaRPr lang="en-US" sz="1200" dirty="0"/>
          </a:p>
        </p:txBody>
      </p:sp>
    </p:spTree>
    <p:extLst>
      <p:ext uri="{BB962C8B-B14F-4D97-AF65-F5344CB8AC3E}">
        <p14:creationId xmlns:p14="http://schemas.microsoft.com/office/powerpoint/2010/main" val="874556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3B1AD-7D86-468C-9D15-96E776101E4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BA544CF-6540-4D66-91B0-33608FD70668}"/>
              </a:ext>
            </a:extLst>
          </p:cNvPr>
          <p:cNvSpPr>
            <a:spLocks noGrp="1"/>
          </p:cNvSpPr>
          <p:nvPr>
            <p:ph idx="1"/>
          </p:nvPr>
        </p:nvSpPr>
        <p:spPr/>
        <p:txBody>
          <a:bodyPr/>
          <a:lstStyle/>
          <a:p>
            <a:pPr marL="0" indent="0">
              <a:buNone/>
            </a:pPr>
            <a:r>
              <a:rPr lang="en-US" dirty="0"/>
              <a:t>Download this presentation:</a:t>
            </a:r>
          </a:p>
          <a:p>
            <a:pPr marL="0" indent="0" algn="ctr">
              <a:buNone/>
            </a:pPr>
            <a:r>
              <a:rPr lang="en-US" sz="4800" dirty="0"/>
              <a:t>http://www.tedcoe.com/math/az19</a:t>
            </a:r>
          </a:p>
        </p:txBody>
      </p:sp>
    </p:spTree>
    <p:extLst>
      <p:ext uri="{BB962C8B-B14F-4D97-AF65-F5344CB8AC3E}">
        <p14:creationId xmlns:p14="http://schemas.microsoft.com/office/powerpoint/2010/main" val="119311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DD3DC-078C-4026-ABED-4C2E33870F28}"/>
              </a:ext>
            </a:extLst>
          </p:cNvPr>
          <p:cNvSpPr>
            <a:spLocks noGrp="1"/>
          </p:cNvSpPr>
          <p:nvPr>
            <p:ph idx="1"/>
          </p:nvPr>
        </p:nvSpPr>
        <p:spPr>
          <a:xfrm>
            <a:off x="2089951" y="2081463"/>
            <a:ext cx="8229600" cy="3386907"/>
          </a:xfrm>
        </p:spPr>
        <p:txBody>
          <a:bodyPr/>
          <a:lstStyle/>
          <a:p>
            <a:pPr marL="0" indent="0">
              <a:buNone/>
            </a:pPr>
            <a:r>
              <a:rPr lang="en-US" dirty="0"/>
              <a:t>“Our intended content is highly repetitive. We introduce topics early and then repeat them year after year. To make matters worse, very little depth is added each time the topic is addressed because each year we devote much of the time to reviewing the topic.”</a:t>
            </a:r>
          </a:p>
        </p:txBody>
      </p:sp>
      <p:sp>
        <p:nvSpPr>
          <p:cNvPr id="8" name="Title 1">
            <a:extLst>
              <a:ext uri="{FF2B5EF4-FFF2-40B4-BE49-F238E27FC236}">
                <a16:creationId xmlns:a16="http://schemas.microsoft.com/office/drawing/2014/main" id="{B77169D6-C0A2-422F-81F2-55CE073C4DB8}"/>
              </a:ext>
            </a:extLst>
          </p:cNvPr>
          <p:cNvSpPr>
            <a:spLocks noGrp="1"/>
          </p:cNvSpPr>
          <p:nvPr>
            <p:ph type="title"/>
          </p:nvPr>
        </p:nvSpPr>
        <p:spPr>
          <a:xfrm>
            <a:off x="693313" y="390548"/>
            <a:ext cx="8229600" cy="1143000"/>
          </a:xfrm>
        </p:spPr>
        <p:txBody>
          <a:bodyPr/>
          <a:lstStyle/>
          <a:p>
            <a:r>
              <a:rPr lang="en-US" dirty="0"/>
              <a:t>Mile Wide, Inch Deep (2002)</a:t>
            </a:r>
          </a:p>
        </p:txBody>
      </p:sp>
      <p:sp>
        <p:nvSpPr>
          <p:cNvPr id="7" name="Rectangle 6">
            <a:extLst>
              <a:ext uri="{FF2B5EF4-FFF2-40B4-BE49-F238E27FC236}">
                <a16:creationId xmlns:a16="http://schemas.microsoft.com/office/drawing/2014/main" id="{C266C4A7-6285-4329-BBC1-8A8738BAF7AA}"/>
              </a:ext>
            </a:extLst>
          </p:cNvPr>
          <p:cNvSpPr/>
          <p:nvPr/>
        </p:nvSpPr>
        <p:spPr>
          <a:xfrm>
            <a:off x="2065887" y="6420399"/>
            <a:ext cx="8447103" cy="461665"/>
          </a:xfrm>
          <a:prstGeom prst="rect">
            <a:avLst/>
          </a:prstGeom>
        </p:spPr>
        <p:txBody>
          <a:bodyPr wrap="square">
            <a:spAutoFit/>
          </a:bodyPr>
          <a:lstStyle/>
          <a:p>
            <a:r>
              <a:rPr lang="en-US" sz="1200" dirty="0">
                <a:ea typeface="Arial" panose="020B0604020202020204" pitchFamily="34" charset="0"/>
              </a:rPr>
              <a:t>Schmidt, W., </a:t>
            </a:r>
            <a:r>
              <a:rPr lang="en-US" sz="1200" dirty="0" err="1">
                <a:ea typeface="Arial" panose="020B0604020202020204" pitchFamily="34" charset="0"/>
              </a:rPr>
              <a:t>Houang</a:t>
            </a:r>
            <a:r>
              <a:rPr lang="en-US" sz="1200" dirty="0">
                <a:ea typeface="Arial" panose="020B0604020202020204" pitchFamily="34" charset="0"/>
              </a:rPr>
              <a:t>, R., &amp; Cogan, L. (2002). A Coherent Curriculum: The case of mathematics. American Educator 26(2), 10-26. </a:t>
            </a:r>
            <a:r>
              <a:rPr lang="en-US" sz="1200" dirty="0">
                <a:solidFill>
                  <a:srgbClr val="1155CC"/>
                </a:solidFill>
                <a:ea typeface="Arial" panose="020B0604020202020204" pitchFamily="34" charset="0"/>
                <a:hlinkClick r:id="rId2"/>
              </a:rPr>
              <a:t>https://www.aft.org/sites/default/files/periodicals/curriculum.pdf</a:t>
            </a:r>
            <a:r>
              <a:rPr lang="en-US" sz="1200" dirty="0">
                <a:ea typeface="Arial" panose="020B0604020202020204" pitchFamily="34" charset="0"/>
              </a:rPr>
              <a:t>. P.3.</a:t>
            </a:r>
            <a:endParaRPr lang="en-US" sz="1200" dirty="0"/>
          </a:p>
        </p:txBody>
      </p:sp>
    </p:spTree>
    <p:extLst>
      <p:ext uri="{BB962C8B-B14F-4D97-AF65-F5344CB8AC3E}">
        <p14:creationId xmlns:p14="http://schemas.microsoft.com/office/powerpoint/2010/main" val="3636094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DD3DC-078C-4026-ABED-4C2E33870F28}"/>
              </a:ext>
            </a:extLst>
          </p:cNvPr>
          <p:cNvSpPr>
            <a:spLocks noGrp="1"/>
          </p:cNvSpPr>
          <p:nvPr>
            <p:ph idx="1"/>
          </p:nvPr>
        </p:nvSpPr>
        <p:spPr>
          <a:xfrm>
            <a:off x="1981200" y="2310063"/>
            <a:ext cx="8229600" cy="3100352"/>
          </a:xfrm>
        </p:spPr>
        <p:txBody>
          <a:bodyPr/>
          <a:lstStyle/>
          <a:p>
            <a:pPr marL="0" indent="0">
              <a:buNone/>
            </a:pPr>
            <a:r>
              <a:rPr lang="en-US" dirty="0"/>
              <a:t>“Our intended content is incoherent. Math, for example, is really a handful of basic ideas; but in the United States, mathematics standards are long laundry lists of seemingly unrelated, separate topics.”</a:t>
            </a:r>
          </a:p>
        </p:txBody>
      </p:sp>
      <p:sp>
        <p:nvSpPr>
          <p:cNvPr id="5" name="Rectangle 4">
            <a:extLst>
              <a:ext uri="{FF2B5EF4-FFF2-40B4-BE49-F238E27FC236}">
                <a16:creationId xmlns:a16="http://schemas.microsoft.com/office/drawing/2014/main" id="{19D1E6B7-379F-4508-B4A8-F037C0151F60}"/>
              </a:ext>
            </a:extLst>
          </p:cNvPr>
          <p:cNvSpPr/>
          <p:nvPr/>
        </p:nvSpPr>
        <p:spPr>
          <a:xfrm>
            <a:off x="2065887" y="6420399"/>
            <a:ext cx="8447103" cy="461665"/>
          </a:xfrm>
          <a:prstGeom prst="rect">
            <a:avLst/>
          </a:prstGeom>
        </p:spPr>
        <p:txBody>
          <a:bodyPr wrap="square">
            <a:spAutoFit/>
          </a:bodyPr>
          <a:lstStyle/>
          <a:p>
            <a:r>
              <a:rPr lang="en-US" sz="1200" dirty="0">
                <a:ea typeface="Arial" panose="020B0604020202020204" pitchFamily="34" charset="0"/>
              </a:rPr>
              <a:t>Schmidt, W., </a:t>
            </a:r>
            <a:r>
              <a:rPr lang="en-US" sz="1200" dirty="0" err="1">
                <a:ea typeface="Arial" panose="020B0604020202020204" pitchFamily="34" charset="0"/>
              </a:rPr>
              <a:t>Houang</a:t>
            </a:r>
            <a:r>
              <a:rPr lang="en-US" sz="1200" dirty="0">
                <a:ea typeface="Arial" panose="020B0604020202020204" pitchFamily="34" charset="0"/>
              </a:rPr>
              <a:t>, R., &amp; Cogan, L. (2002). A Coherent Curriculum: The case of mathematics. American Educator 26(2), 10-26. </a:t>
            </a:r>
            <a:r>
              <a:rPr lang="en-US" sz="1200" dirty="0">
                <a:solidFill>
                  <a:srgbClr val="1155CC"/>
                </a:solidFill>
                <a:ea typeface="Arial" panose="020B0604020202020204" pitchFamily="34" charset="0"/>
                <a:hlinkClick r:id="rId3"/>
              </a:rPr>
              <a:t>https://www.aft.org/sites/default/files/periodicals/curriculum.pdf</a:t>
            </a:r>
            <a:r>
              <a:rPr lang="en-US" sz="1200" dirty="0">
                <a:ea typeface="Arial" panose="020B0604020202020204" pitchFamily="34" charset="0"/>
              </a:rPr>
              <a:t>. P.3.</a:t>
            </a:r>
            <a:endParaRPr lang="en-US" sz="1200" dirty="0"/>
          </a:p>
        </p:txBody>
      </p:sp>
      <p:sp>
        <p:nvSpPr>
          <p:cNvPr id="6" name="Title 1">
            <a:extLst>
              <a:ext uri="{FF2B5EF4-FFF2-40B4-BE49-F238E27FC236}">
                <a16:creationId xmlns:a16="http://schemas.microsoft.com/office/drawing/2014/main" id="{560AC8DC-45F7-4AF0-B930-FDD6AB2D02F3}"/>
              </a:ext>
            </a:extLst>
          </p:cNvPr>
          <p:cNvSpPr txBox="1">
            <a:spLocks/>
          </p:cNvSpPr>
          <p:nvPr/>
        </p:nvSpPr>
        <p:spPr>
          <a:xfrm>
            <a:off x="693313" y="39054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Mile Wide, Inch Deep (2002)</a:t>
            </a:r>
            <a:endParaRPr lang="en-US" dirty="0"/>
          </a:p>
        </p:txBody>
      </p:sp>
    </p:spTree>
    <p:extLst>
      <p:ext uri="{BB962C8B-B14F-4D97-AF65-F5344CB8AC3E}">
        <p14:creationId xmlns:p14="http://schemas.microsoft.com/office/powerpoint/2010/main" val="3256777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1BF4D-5672-44B7-ABD1-8C90F58725E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7E98C91-F962-4612-87F4-56E3F725CC2D}"/>
              </a:ext>
            </a:extLst>
          </p:cNvPr>
          <p:cNvSpPr>
            <a:spLocks noGrp="1"/>
          </p:cNvSpPr>
          <p:nvPr>
            <p:ph idx="1"/>
          </p:nvPr>
        </p:nvSpPr>
        <p:spPr>
          <a:xfrm>
            <a:off x="2229773" y="2755232"/>
            <a:ext cx="8229600" cy="3113480"/>
          </a:xfrm>
        </p:spPr>
        <p:txBody>
          <a:bodyPr/>
          <a:lstStyle/>
          <a:p>
            <a:pPr marL="0" indent="0">
              <a:buNone/>
            </a:pPr>
            <a:r>
              <a:rPr lang="en-US" dirty="0"/>
              <a:t>“The [Common Core] standards were not so much assembled out of topics as woven out of progressions. “</a:t>
            </a:r>
          </a:p>
        </p:txBody>
      </p:sp>
      <p:sp>
        <p:nvSpPr>
          <p:cNvPr id="4" name="Rectangle 3">
            <a:extLst>
              <a:ext uri="{FF2B5EF4-FFF2-40B4-BE49-F238E27FC236}">
                <a16:creationId xmlns:a16="http://schemas.microsoft.com/office/drawing/2014/main" id="{06DF821C-797E-4949-97FD-EB82E4DE5515}"/>
              </a:ext>
            </a:extLst>
          </p:cNvPr>
          <p:cNvSpPr/>
          <p:nvPr/>
        </p:nvSpPr>
        <p:spPr>
          <a:xfrm>
            <a:off x="2229773" y="6396335"/>
            <a:ext cx="7825667" cy="461665"/>
          </a:xfrm>
          <a:prstGeom prst="rect">
            <a:avLst/>
          </a:prstGeom>
        </p:spPr>
        <p:txBody>
          <a:bodyPr wrap="square">
            <a:spAutoFit/>
          </a:bodyPr>
          <a:lstStyle/>
          <a:p>
            <a:r>
              <a:rPr lang="en-US" sz="1200" dirty="0"/>
              <a:t>The Structure is the Standards. Phil Daro, William McCallum, and Jason Zimba, February 16, 2012. </a:t>
            </a:r>
            <a:r>
              <a:rPr lang="en-US" sz="1200" dirty="0">
                <a:hlinkClick r:id="rId2"/>
              </a:rPr>
              <a:t>http://commoncoretools.me/2012/02/16/the-structure-is-the-standards/</a:t>
            </a:r>
            <a:r>
              <a:rPr lang="en-US" sz="1200" dirty="0"/>
              <a:t> </a:t>
            </a:r>
          </a:p>
        </p:txBody>
      </p:sp>
    </p:spTree>
    <p:extLst>
      <p:ext uri="{BB962C8B-B14F-4D97-AF65-F5344CB8AC3E}">
        <p14:creationId xmlns:p14="http://schemas.microsoft.com/office/powerpoint/2010/main" val="2914182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a:t>
            </a:r>
          </a:p>
        </p:txBody>
      </p:sp>
      <p:sp>
        <p:nvSpPr>
          <p:cNvPr id="3" name="Content Placeholder 2"/>
          <p:cNvSpPr>
            <a:spLocks noGrp="1"/>
          </p:cNvSpPr>
          <p:nvPr>
            <p:ph idx="1"/>
          </p:nvPr>
        </p:nvSpPr>
        <p:spPr>
          <a:xfrm>
            <a:off x="2505572" y="2400619"/>
            <a:ext cx="7180856" cy="3766185"/>
          </a:xfrm>
        </p:spPr>
        <p:txBody>
          <a:bodyPr/>
          <a:lstStyle/>
          <a:p>
            <a:pPr marL="0" indent="0">
              <a:buNone/>
            </a:pPr>
            <a:r>
              <a:rPr lang="en-US" dirty="0"/>
              <a:t>How many years was it from December 7, 1941 to December 7, 2014?  </a:t>
            </a:r>
          </a:p>
          <a:p>
            <a:pPr marL="0" indent="0">
              <a:buNone/>
            </a:pPr>
            <a:r>
              <a:rPr lang="en-US" dirty="0"/>
              <a:t> </a:t>
            </a:r>
          </a:p>
          <a:p>
            <a:pPr marL="0" indent="0">
              <a:buNone/>
            </a:pPr>
            <a:r>
              <a:rPr lang="en-US" dirty="0"/>
              <a:t>How did you figure it out?</a:t>
            </a:r>
          </a:p>
        </p:txBody>
      </p:sp>
    </p:spTree>
    <p:extLst>
      <p:ext uri="{BB962C8B-B14F-4D97-AF65-F5344CB8AC3E}">
        <p14:creationId xmlns:p14="http://schemas.microsoft.com/office/powerpoint/2010/main" val="1494813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920" y="499534"/>
            <a:ext cx="8079581" cy="561171"/>
          </a:xfrm>
        </p:spPr>
        <p:txBody>
          <a:bodyPr>
            <a:normAutofit fontScale="90000"/>
          </a:bodyPr>
          <a:lstStyle/>
          <a:p>
            <a:r>
              <a:rPr lang="en-US" dirty="0"/>
              <a:t>2.OA</a:t>
            </a:r>
          </a:p>
        </p:txBody>
      </p:sp>
      <p:sp>
        <p:nvSpPr>
          <p:cNvPr id="3" name="Content Placeholder 2"/>
          <p:cNvSpPr>
            <a:spLocks noGrp="1"/>
          </p:cNvSpPr>
          <p:nvPr>
            <p:ph idx="1"/>
          </p:nvPr>
        </p:nvSpPr>
        <p:spPr>
          <a:xfrm>
            <a:off x="2031206" y="1243585"/>
            <a:ext cx="8065294" cy="4515994"/>
          </a:xfrm>
        </p:spPr>
        <p:txBody>
          <a:bodyPr>
            <a:normAutofit fontScale="92500" lnSpcReduction="10000"/>
          </a:bodyPr>
          <a:lstStyle/>
          <a:p>
            <a:pPr marL="0" indent="0">
              <a:buNone/>
            </a:pPr>
            <a:r>
              <a:rPr lang="en-US" b="1" dirty="0"/>
              <a:t>Represent and solve problems involving addition and subtraction.</a:t>
            </a:r>
          </a:p>
          <a:p>
            <a:pPr marL="0" indent="0">
              <a:buNone/>
            </a:pPr>
            <a:r>
              <a:rPr lang="en-US" dirty="0"/>
              <a:t>1. Use addition and subtraction within 100 to solve one- and two-step word problems </a:t>
            </a:r>
            <a:r>
              <a:rPr lang="en-US" dirty="0">
                <a:solidFill>
                  <a:srgbClr val="FF0000"/>
                </a:solidFill>
              </a:rPr>
              <a:t>involving situations of adding to, taking from, putting together, taking apart, and comparing, with unknowns in all positions</a:t>
            </a:r>
            <a:r>
              <a:rPr lang="en-US" i="1" dirty="0">
                <a:solidFill>
                  <a:srgbClr val="FF0000"/>
                </a:solidFill>
              </a:rPr>
              <a:t>, </a:t>
            </a:r>
            <a:r>
              <a:rPr lang="en-US" dirty="0">
                <a:solidFill>
                  <a:srgbClr val="FF0000"/>
                </a:solidFill>
              </a:rPr>
              <a:t>e.g., by using drawings and equations with a symbol for the unknown number to represent the  problem</a:t>
            </a:r>
            <a:r>
              <a:rPr lang="en-US" i="1" dirty="0">
                <a:solidFill>
                  <a:srgbClr val="FF0000"/>
                </a:solidFill>
              </a:rPr>
              <a:t>.</a:t>
            </a:r>
            <a:endParaRPr lang="en-US" dirty="0">
              <a:solidFill>
                <a:srgbClr val="FF0000"/>
              </a:solidFill>
            </a:endParaRPr>
          </a:p>
          <a:p>
            <a:pPr marL="0" indent="0">
              <a:buNone/>
            </a:pPr>
            <a:r>
              <a:rPr lang="en-US" b="1" dirty="0"/>
              <a:t>Add and subtract within 20.</a:t>
            </a:r>
          </a:p>
          <a:p>
            <a:pPr marL="0" indent="0">
              <a:buNone/>
            </a:pPr>
            <a:r>
              <a:rPr lang="en-US" dirty="0"/>
              <a:t>2. Fluently add and subtract within 20 using mental strategies. By end of Grade 2, know from memory all sums of two one-digit numbers. </a:t>
            </a:r>
          </a:p>
        </p:txBody>
      </p:sp>
      <p:sp>
        <p:nvSpPr>
          <p:cNvPr id="4" name="Rectangle 3"/>
          <p:cNvSpPr/>
          <p:nvPr/>
        </p:nvSpPr>
        <p:spPr>
          <a:xfrm>
            <a:off x="2146158" y="6396335"/>
            <a:ext cx="7526867" cy="461665"/>
          </a:xfrm>
          <a:prstGeom prst="rect">
            <a:avLst/>
          </a:prstGeom>
        </p:spPr>
        <p:txBody>
          <a:bodyPr wrap="square">
            <a:spAutoFit/>
          </a:bodyPr>
          <a:lstStyle/>
          <a:p>
            <a:r>
              <a:rPr lang="en-US" sz="1200" dirty="0"/>
              <a:t>Source: Common Core State Standards Initiative. (2010). Common Core State Standards for Mathematics. Washington, DC: National Governors Association Center for Best Practices and the Council of Chief State School Officers.</a:t>
            </a:r>
          </a:p>
        </p:txBody>
      </p:sp>
    </p:spTree>
    <p:extLst>
      <p:ext uri="{BB962C8B-B14F-4D97-AF65-F5344CB8AC3E}">
        <p14:creationId xmlns:p14="http://schemas.microsoft.com/office/powerpoint/2010/main" val="3623968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3.NBT</a:t>
            </a:r>
          </a:p>
        </p:txBody>
      </p:sp>
      <p:sp>
        <p:nvSpPr>
          <p:cNvPr id="5" name="Rectangle 4"/>
          <p:cNvSpPr/>
          <p:nvPr/>
        </p:nvSpPr>
        <p:spPr>
          <a:xfrm>
            <a:off x="2122096" y="6396335"/>
            <a:ext cx="7526867" cy="461665"/>
          </a:xfrm>
          <a:prstGeom prst="rect">
            <a:avLst/>
          </a:prstGeom>
        </p:spPr>
        <p:txBody>
          <a:bodyPr wrap="square">
            <a:spAutoFit/>
          </a:bodyPr>
          <a:lstStyle/>
          <a:p>
            <a:r>
              <a:rPr lang="en-US" sz="1200" dirty="0"/>
              <a:t>Source: Common Core State Standards Initiative. (2010). Common Core State Standards for Mathematics. Washington, DC: National Governors Association Center for Best Practices and the Council of Chief State School Officers.</a:t>
            </a:r>
          </a:p>
        </p:txBody>
      </p:sp>
      <p:sp>
        <p:nvSpPr>
          <p:cNvPr id="3" name="Content Placeholder 2"/>
          <p:cNvSpPr>
            <a:spLocks noGrp="1"/>
          </p:cNvSpPr>
          <p:nvPr>
            <p:ph idx="1"/>
          </p:nvPr>
        </p:nvSpPr>
        <p:spPr>
          <a:xfrm>
            <a:off x="2218348" y="1825625"/>
            <a:ext cx="7755303" cy="4351338"/>
          </a:xfrm>
        </p:spPr>
        <p:txBody>
          <a:bodyPr/>
          <a:lstStyle/>
          <a:p>
            <a:pPr marL="0" indent="0">
              <a:buNone/>
            </a:pPr>
            <a:r>
              <a:rPr lang="en-US" dirty="0"/>
              <a:t>2. Fluently add and subtract within 1000 using strategies and algorithms based on place value, properties of operations, and/or the relationship between addition and subtraction.</a:t>
            </a:r>
          </a:p>
        </p:txBody>
      </p:sp>
    </p:spTree>
    <p:extLst>
      <p:ext uri="{BB962C8B-B14F-4D97-AF65-F5344CB8AC3E}">
        <p14:creationId xmlns:p14="http://schemas.microsoft.com/office/powerpoint/2010/main" val="2036841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4.NBT</a:t>
            </a:r>
          </a:p>
        </p:txBody>
      </p:sp>
      <p:sp>
        <p:nvSpPr>
          <p:cNvPr id="3" name="Content Placeholder 2"/>
          <p:cNvSpPr>
            <a:spLocks noGrp="1"/>
          </p:cNvSpPr>
          <p:nvPr>
            <p:ph idx="1"/>
          </p:nvPr>
        </p:nvSpPr>
        <p:spPr>
          <a:xfrm>
            <a:off x="2332566" y="1825625"/>
            <a:ext cx="7828865" cy="4351338"/>
          </a:xfrm>
        </p:spPr>
        <p:txBody>
          <a:bodyPr/>
          <a:lstStyle/>
          <a:p>
            <a:pPr marL="0" indent="0">
              <a:buNone/>
            </a:pPr>
            <a:r>
              <a:rPr lang="en-US" dirty="0"/>
              <a:t>4. Fluently add and subtract multi-digit whole numbers using the standard algorithm.</a:t>
            </a:r>
          </a:p>
        </p:txBody>
      </p:sp>
      <p:sp>
        <p:nvSpPr>
          <p:cNvPr id="5" name="Rectangle 4"/>
          <p:cNvSpPr/>
          <p:nvPr/>
        </p:nvSpPr>
        <p:spPr>
          <a:xfrm>
            <a:off x="2115998" y="6396335"/>
            <a:ext cx="7526867" cy="461665"/>
          </a:xfrm>
          <a:prstGeom prst="rect">
            <a:avLst/>
          </a:prstGeom>
        </p:spPr>
        <p:txBody>
          <a:bodyPr wrap="square">
            <a:spAutoFit/>
          </a:bodyPr>
          <a:lstStyle/>
          <a:p>
            <a:r>
              <a:rPr lang="en-US" sz="1200" dirty="0"/>
              <a:t>Source: Common Core State Standards Initiative. (2010). Common Core State Standards for Mathematics. Washington, DC: National Governors Association Center for Best Practices and the Council of Chief State School Officers.</a:t>
            </a:r>
          </a:p>
        </p:txBody>
      </p:sp>
    </p:spTree>
    <p:extLst>
      <p:ext uri="{BB962C8B-B14F-4D97-AF65-F5344CB8AC3E}">
        <p14:creationId xmlns:p14="http://schemas.microsoft.com/office/powerpoint/2010/main" val="1680054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88B78-A5E2-41A9-84C9-981EDD3B6524}"/>
              </a:ext>
            </a:extLst>
          </p:cNvPr>
          <p:cNvSpPr>
            <a:spLocks noGrp="1"/>
          </p:cNvSpPr>
          <p:nvPr>
            <p:ph type="title"/>
          </p:nvPr>
        </p:nvSpPr>
        <p:spPr/>
        <p:txBody>
          <a:bodyPr/>
          <a:lstStyle/>
          <a:p>
            <a:endParaRPr lang="en-US"/>
          </a:p>
        </p:txBody>
      </p:sp>
      <p:pic>
        <p:nvPicPr>
          <p:cNvPr id="4" name="Screen Recording 3">
            <a:hlinkClick r:id="" action="ppaction://media"/>
            <a:extLst>
              <a:ext uri="{FF2B5EF4-FFF2-40B4-BE49-F238E27FC236}">
                <a16:creationId xmlns:a16="http://schemas.microsoft.com/office/drawing/2014/main" id="{469595F6-F073-4178-A1FC-A73613D28B4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0" y="130995"/>
            <a:ext cx="9144000" cy="6598214"/>
          </a:xfrm>
        </p:spPr>
      </p:pic>
    </p:spTree>
    <p:extLst>
      <p:ext uri="{BB962C8B-B14F-4D97-AF65-F5344CB8AC3E}">
        <p14:creationId xmlns:p14="http://schemas.microsoft.com/office/powerpoint/2010/main" val="339035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CCSS: Grade 8, 8.EE.6</a:t>
            </a:r>
          </a:p>
        </p:txBody>
      </p:sp>
      <p:sp>
        <p:nvSpPr>
          <p:cNvPr id="2" name="Content Placeholder 1"/>
          <p:cNvSpPr>
            <a:spLocks noGrp="1"/>
          </p:cNvSpPr>
          <p:nvPr>
            <p:ph idx="1"/>
          </p:nvPr>
        </p:nvSpPr>
        <p:spPr/>
        <p:txBody>
          <a:bodyPr/>
          <a:lstStyle/>
          <a:p>
            <a:endParaRPr lang="en-US" dirty="0"/>
          </a:p>
        </p:txBody>
      </p:sp>
      <p:pic>
        <p:nvPicPr>
          <p:cNvPr id="6" name="Picture 5"/>
          <p:cNvPicPr>
            <a:picLocks noChangeAspect="1"/>
          </p:cNvPicPr>
          <p:nvPr/>
        </p:nvPicPr>
        <p:blipFill>
          <a:blip r:embed="rId3"/>
          <a:stretch>
            <a:fillRect/>
          </a:stretch>
        </p:blipFill>
        <p:spPr>
          <a:xfrm>
            <a:off x="1905003" y="2600325"/>
            <a:ext cx="8639175" cy="1335006"/>
          </a:xfrm>
          <a:prstGeom prst="rect">
            <a:avLst/>
          </a:prstGeom>
        </p:spPr>
      </p:pic>
      <p:sp>
        <p:nvSpPr>
          <p:cNvPr id="7" name="Rectangle 6"/>
          <p:cNvSpPr/>
          <p:nvPr/>
        </p:nvSpPr>
        <p:spPr>
          <a:xfrm>
            <a:off x="2085476" y="6396335"/>
            <a:ext cx="7526867" cy="461665"/>
          </a:xfrm>
          <a:prstGeom prst="rect">
            <a:avLst/>
          </a:prstGeom>
        </p:spPr>
        <p:txBody>
          <a:bodyPr wrap="square">
            <a:spAutoFit/>
          </a:bodyPr>
          <a:lstStyle/>
          <a:p>
            <a:r>
              <a:rPr lang="en-US" sz="1200" dirty="0"/>
              <a:t>Source: Common Core State Standards Initiative. (2010). Common Core State Standards for Mathematics. Washington, DC: National Governors Association Center for Best Practices and the Council of Chief State School Officers. P.54</a:t>
            </a:r>
          </a:p>
        </p:txBody>
      </p:sp>
    </p:spTree>
    <p:extLst>
      <p:ext uri="{BB962C8B-B14F-4D97-AF65-F5344CB8AC3E}">
        <p14:creationId xmlns:p14="http://schemas.microsoft.com/office/powerpoint/2010/main" val="39808791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8685CB3">
            <a:hlinkClick r:id="" action="ppaction://media"/>
          </p:cNvPr>
          <p:cNvPicPr>
            <a:picLocks noChangeAspect="1"/>
          </p:cNvPicPr>
          <p:nvPr>
            <a:videoFile r:link="rId1"/>
            <p:extLst>
              <p:ext uri="{DAA4B4D4-6D71-4841-9C94-3DE7FCFB9230}">
                <p14:media xmlns:p14="http://schemas.microsoft.com/office/powerpoint/2010/main" r:embed="rId2">
                  <p14:trim st="3071" end="17869.6666"/>
                </p14:media>
              </p:ext>
            </p:extLst>
          </p:nvPr>
        </p:nvPicPr>
        <p:blipFill>
          <a:blip r:embed="rId4"/>
          <a:stretch>
            <a:fillRect/>
          </a:stretch>
        </p:blipFill>
        <p:spPr>
          <a:xfrm>
            <a:off x="1894840" y="499533"/>
            <a:ext cx="8204823" cy="4072467"/>
          </a:xfrm>
          <a:prstGeom prst="rect">
            <a:avLst/>
          </a:prstGeom>
        </p:spPr>
      </p:pic>
      <p:sp>
        <p:nvSpPr>
          <p:cNvPr id="4" name="Rectangle 3"/>
          <p:cNvSpPr/>
          <p:nvPr/>
        </p:nvSpPr>
        <p:spPr>
          <a:xfrm>
            <a:off x="8768080" y="499532"/>
            <a:ext cx="1645920" cy="17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94839" y="310048"/>
            <a:ext cx="6935262" cy="218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64080" y="6373706"/>
            <a:ext cx="8420793" cy="815608"/>
          </a:xfrm>
          <a:prstGeom prst="rect">
            <a:avLst/>
          </a:prstGeom>
        </p:spPr>
        <p:txBody>
          <a:bodyPr wrap="square">
            <a:spAutoFit/>
          </a:bodyPr>
          <a:lstStyle/>
          <a:p>
            <a:pPr algn="just" fontAlgn="base"/>
            <a:r>
              <a:rPr lang="fr-FR" sz="1100" dirty="0" err="1">
                <a:solidFill>
                  <a:srgbClr val="334346"/>
                </a:solidFill>
                <a:latin typeface="Lato"/>
              </a:rPr>
              <a:t>Adapted</a:t>
            </a:r>
            <a:r>
              <a:rPr lang="fr-FR" sz="1100" dirty="0">
                <a:solidFill>
                  <a:srgbClr val="334346"/>
                </a:solidFill>
                <a:latin typeface="Lato"/>
              </a:rPr>
              <a:t> </a:t>
            </a:r>
            <a:r>
              <a:rPr lang="fr-FR" sz="1100" dirty="0" err="1">
                <a:solidFill>
                  <a:srgbClr val="334346"/>
                </a:solidFill>
                <a:latin typeface="Lato"/>
              </a:rPr>
              <a:t>from</a:t>
            </a:r>
            <a:r>
              <a:rPr lang="fr-FR" sz="1100" dirty="0">
                <a:solidFill>
                  <a:srgbClr val="334346"/>
                </a:solidFill>
                <a:latin typeface="Lato"/>
              </a:rPr>
              <a:t>: </a:t>
            </a:r>
            <a:r>
              <a:rPr lang="fr-FR" sz="1100" dirty="0">
                <a:solidFill>
                  <a:srgbClr val="3BBBD2"/>
                </a:solidFill>
                <a:latin typeface="inherit"/>
                <a:hlinkClick r:id="rId5"/>
              </a:rPr>
              <a:t>http://commoncoretools.me/wp-content/uploads/2013/07/ccss_progression_functions_2013_07_02.pdf </a:t>
            </a:r>
            <a:r>
              <a:rPr lang="fr-FR" sz="1100" dirty="0">
                <a:solidFill>
                  <a:srgbClr val="334346"/>
                </a:solidFill>
                <a:latin typeface="Lato"/>
              </a:rPr>
              <a:t>(p.5)</a:t>
            </a:r>
          </a:p>
          <a:p>
            <a:br>
              <a:rPr lang="fr-FR" dirty="0"/>
            </a:br>
            <a:endParaRPr lang="en-US" dirty="0"/>
          </a:p>
        </p:txBody>
      </p:sp>
    </p:spTree>
    <p:extLst>
      <p:ext uri="{BB962C8B-B14F-4D97-AF65-F5344CB8AC3E}">
        <p14:creationId xmlns:p14="http://schemas.microsoft.com/office/powerpoint/2010/main" val="197762278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a:t>
            </a:r>
          </a:p>
        </p:txBody>
      </p:sp>
      <p:sp>
        <p:nvSpPr>
          <p:cNvPr id="3" name="Content Placeholder 2"/>
          <p:cNvSpPr>
            <a:spLocks noGrp="1"/>
          </p:cNvSpPr>
          <p:nvPr>
            <p:ph idx="1"/>
          </p:nvPr>
        </p:nvSpPr>
        <p:spPr>
          <a:xfrm>
            <a:off x="2505572" y="2400619"/>
            <a:ext cx="7180856" cy="3766185"/>
          </a:xfrm>
        </p:spPr>
        <p:txBody>
          <a:bodyPr/>
          <a:lstStyle/>
          <a:p>
            <a:pPr marL="0" indent="0">
              <a:buNone/>
            </a:pPr>
            <a:r>
              <a:rPr lang="en-US" dirty="0"/>
              <a:t>How many years was it from December 7, 1941 to December 7, 2014?  </a:t>
            </a:r>
          </a:p>
          <a:p>
            <a:pPr marL="0" indent="0">
              <a:buNone/>
            </a:pPr>
            <a:r>
              <a:rPr lang="en-US" dirty="0"/>
              <a:t> </a:t>
            </a:r>
          </a:p>
          <a:p>
            <a:pPr marL="0" indent="0">
              <a:buNone/>
            </a:pPr>
            <a:r>
              <a:rPr lang="en-US" dirty="0"/>
              <a:t>How did you figure it out?</a:t>
            </a:r>
          </a:p>
        </p:txBody>
      </p:sp>
    </p:spTree>
    <p:extLst>
      <p:ext uri="{BB962C8B-B14F-4D97-AF65-F5344CB8AC3E}">
        <p14:creationId xmlns:p14="http://schemas.microsoft.com/office/powerpoint/2010/main" val="2436723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8685CB3">
            <a:hlinkClick r:id="" action="ppaction://media"/>
          </p:cNvPr>
          <p:cNvPicPr>
            <a:picLocks noChangeAspect="1"/>
          </p:cNvPicPr>
          <p:nvPr>
            <a:videoFile r:link="rId1"/>
            <p:extLst>
              <p:ext uri="{DAA4B4D4-6D71-4841-9C94-3DE7FCFB9230}">
                <p14:media xmlns:p14="http://schemas.microsoft.com/office/powerpoint/2010/main" r:embed="rId2">
                  <p14:trim st="21393" end="10672.6666"/>
                </p14:media>
              </p:ext>
            </p:extLst>
          </p:nvPr>
        </p:nvPicPr>
        <p:blipFill>
          <a:blip r:embed="rId4"/>
          <a:stretch>
            <a:fillRect/>
          </a:stretch>
        </p:blipFill>
        <p:spPr>
          <a:xfrm>
            <a:off x="1894840" y="499533"/>
            <a:ext cx="8204823" cy="4072467"/>
          </a:xfrm>
          <a:prstGeom prst="rect">
            <a:avLst/>
          </a:prstGeom>
        </p:spPr>
      </p:pic>
      <p:sp>
        <p:nvSpPr>
          <p:cNvPr id="4" name="Rectangle 3"/>
          <p:cNvSpPr/>
          <p:nvPr/>
        </p:nvSpPr>
        <p:spPr>
          <a:xfrm>
            <a:off x="8768080" y="499532"/>
            <a:ext cx="1645920" cy="17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94839" y="310048"/>
            <a:ext cx="6935262" cy="218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64080" y="6373706"/>
            <a:ext cx="8420793" cy="815608"/>
          </a:xfrm>
          <a:prstGeom prst="rect">
            <a:avLst/>
          </a:prstGeom>
        </p:spPr>
        <p:txBody>
          <a:bodyPr wrap="square">
            <a:spAutoFit/>
          </a:bodyPr>
          <a:lstStyle/>
          <a:p>
            <a:pPr algn="just" fontAlgn="base"/>
            <a:r>
              <a:rPr lang="fr-FR" sz="1100" dirty="0" err="1">
                <a:solidFill>
                  <a:srgbClr val="334346"/>
                </a:solidFill>
                <a:latin typeface="Lato"/>
              </a:rPr>
              <a:t>Adapted</a:t>
            </a:r>
            <a:r>
              <a:rPr lang="fr-FR" sz="1100" dirty="0">
                <a:solidFill>
                  <a:srgbClr val="334346"/>
                </a:solidFill>
                <a:latin typeface="Lato"/>
              </a:rPr>
              <a:t> </a:t>
            </a:r>
            <a:r>
              <a:rPr lang="fr-FR" sz="1100" dirty="0" err="1">
                <a:solidFill>
                  <a:srgbClr val="334346"/>
                </a:solidFill>
                <a:latin typeface="Lato"/>
              </a:rPr>
              <a:t>from</a:t>
            </a:r>
            <a:r>
              <a:rPr lang="fr-FR" sz="1100" dirty="0">
                <a:solidFill>
                  <a:srgbClr val="334346"/>
                </a:solidFill>
                <a:latin typeface="Lato"/>
              </a:rPr>
              <a:t>: </a:t>
            </a:r>
            <a:r>
              <a:rPr lang="fr-FR" sz="1100" dirty="0">
                <a:solidFill>
                  <a:srgbClr val="3BBBD2"/>
                </a:solidFill>
                <a:latin typeface="inherit"/>
                <a:hlinkClick r:id="rId5"/>
              </a:rPr>
              <a:t>http://commoncoretools.me/wp-content/uploads/2013/07/ccss_progression_functions_2013_07_02.pdf </a:t>
            </a:r>
            <a:r>
              <a:rPr lang="fr-FR" sz="1100" dirty="0">
                <a:solidFill>
                  <a:srgbClr val="334346"/>
                </a:solidFill>
                <a:latin typeface="Lato"/>
              </a:rPr>
              <a:t>(p.5)</a:t>
            </a:r>
          </a:p>
          <a:p>
            <a:br>
              <a:rPr lang="fr-FR" dirty="0"/>
            </a:br>
            <a:endParaRPr lang="en-US" dirty="0"/>
          </a:p>
        </p:txBody>
      </p:sp>
    </p:spTree>
    <p:extLst>
      <p:ext uri="{BB962C8B-B14F-4D97-AF65-F5344CB8AC3E}">
        <p14:creationId xmlns:p14="http://schemas.microsoft.com/office/powerpoint/2010/main" val="2782932180"/>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8685CB3">
            <a:hlinkClick r:id="" action="ppaction://media"/>
          </p:cNvPr>
          <p:cNvPicPr>
            <a:picLocks noChangeAspect="1"/>
          </p:cNvPicPr>
          <p:nvPr>
            <a:videoFile r:link="rId1"/>
            <p:extLst>
              <p:ext uri="{DAA4B4D4-6D71-4841-9C94-3DE7FCFB9230}">
                <p14:media xmlns:p14="http://schemas.microsoft.com/office/powerpoint/2010/main" r:embed="rId2">
                  <p14:trim st="25299" end="6766.6666"/>
                </p14:media>
              </p:ext>
            </p:extLst>
          </p:nvPr>
        </p:nvPicPr>
        <p:blipFill>
          <a:blip r:embed="rId4"/>
          <a:stretch>
            <a:fillRect/>
          </a:stretch>
        </p:blipFill>
        <p:spPr>
          <a:xfrm>
            <a:off x="1894840" y="499533"/>
            <a:ext cx="8204823" cy="4072467"/>
          </a:xfrm>
          <a:prstGeom prst="rect">
            <a:avLst/>
          </a:prstGeom>
        </p:spPr>
      </p:pic>
      <p:sp>
        <p:nvSpPr>
          <p:cNvPr id="4" name="Rectangle 3"/>
          <p:cNvSpPr/>
          <p:nvPr/>
        </p:nvSpPr>
        <p:spPr>
          <a:xfrm>
            <a:off x="8768080" y="499532"/>
            <a:ext cx="1645920" cy="17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94839" y="310048"/>
            <a:ext cx="6935262" cy="218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64080" y="6373706"/>
            <a:ext cx="8420793" cy="815608"/>
          </a:xfrm>
          <a:prstGeom prst="rect">
            <a:avLst/>
          </a:prstGeom>
        </p:spPr>
        <p:txBody>
          <a:bodyPr wrap="square">
            <a:spAutoFit/>
          </a:bodyPr>
          <a:lstStyle/>
          <a:p>
            <a:pPr algn="just" fontAlgn="base"/>
            <a:r>
              <a:rPr lang="fr-FR" sz="1100" dirty="0" err="1">
                <a:solidFill>
                  <a:srgbClr val="334346"/>
                </a:solidFill>
                <a:latin typeface="Lato"/>
              </a:rPr>
              <a:t>Adapted</a:t>
            </a:r>
            <a:r>
              <a:rPr lang="fr-FR" sz="1100" dirty="0">
                <a:solidFill>
                  <a:srgbClr val="334346"/>
                </a:solidFill>
                <a:latin typeface="Lato"/>
              </a:rPr>
              <a:t> </a:t>
            </a:r>
            <a:r>
              <a:rPr lang="fr-FR" sz="1100" dirty="0" err="1">
                <a:solidFill>
                  <a:srgbClr val="334346"/>
                </a:solidFill>
                <a:latin typeface="Lato"/>
              </a:rPr>
              <a:t>from</a:t>
            </a:r>
            <a:r>
              <a:rPr lang="fr-FR" sz="1100" dirty="0">
                <a:solidFill>
                  <a:srgbClr val="334346"/>
                </a:solidFill>
                <a:latin typeface="Lato"/>
              </a:rPr>
              <a:t>: </a:t>
            </a:r>
            <a:r>
              <a:rPr lang="fr-FR" sz="1100" dirty="0">
                <a:solidFill>
                  <a:srgbClr val="3BBBD2"/>
                </a:solidFill>
                <a:latin typeface="inherit"/>
                <a:hlinkClick r:id="rId5"/>
              </a:rPr>
              <a:t>http://commoncoretools.me/wp-content/uploads/2013/07/ccss_progression_functions_2013_07_02.pdf </a:t>
            </a:r>
            <a:r>
              <a:rPr lang="fr-FR" sz="1100" dirty="0">
                <a:solidFill>
                  <a:srgbClr val="334346"/>
                </a:solidFill>
                <a:latin typeface="Lato"/>
              </a:rPr>
              <a:t>(p.5)</a:t>
            </a:r>
          </a:p>
          <a:p>
            <a:br>
              <a:rPr lang="fr-FR" dirty="0"/>
            </a:br>
            <a:endParaRPr lang="en-US" dirty="0"/>
          </a:p>
        </p:txBody>
      </p:sp>
    </p:spTree>
    <p:extLst>
      <p:ext uri="{BB962C8B-B14F-4D97-AF65-F5344CB8AC3E}">
        <p14:creationId xmlns:p14="http://schemas.microsoft.com/office/powerpoint/2010/main" val="367819267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8685CB3">
            <a:hlinkClick r:id="" action="ppaction://media"/>
          </p:cNvPr>
          <p:cNvPicPr>
            <a:picLocks noChangeAspect="1"/>
          </p:cNvPicPr>
          <p:nvPr>
            <a:videoFile r:link="rId1"/>
            <p:extLst>
              <p:ext uri="{DAA4B4D4-6D71-4841-9C94-3DE7FCFB9230}">
                <p14:media xmlns:p14="http://schemas.microsoft.com/office/powerpoint/2010/main" r:embed="rId2">
                  <p14:trim st="30746" end="1319.6666"/>
                </p14:media>
              </p:ext>
            </p:extLst>
          </p:nvPr>
        </p:nvPicPr>
        <p:blipFill>
          <a:blip r:embed="rId4"/>
          <a:stretch>
            <a:fillRect/>
          </a:stretch>
        </p:blipFill>
        <p:spPr>
          <a:xfrm>
            <a:off x="1894840" y="499533"/>
            <a:ext cx="8204823" cy="4072467"/>
          </a:xfrm>
          <a:prstGeom prst="rect">
            <a:avLst/>
          </a:prstGeom>
        </p:spPr>
      </p:pic>
      <p:sp>
        <p:nvSpPr>
          <p:cNvPr id="4" name="Rectangle 3"/>
          <p:cNvSpPr/>
          <p:nvPr/>
        </p:nvSpPr>
        <p:spPr>
          <a:xfrm>
            <a:off x="8768080" y="499532"/>
            <a:ext cx="1645920" cy="17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94839" y="310048"/>
            <a:ext cx="6935262" cy="218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64080" y="6373706"/>
            <a:ext cx="8420793" cy="815608"/>
          </a:xfrm>
          <a:prstGeom prst="rect">
            <a:avLst/>
          </a:prstGeom>
        </p:spPr>
        <p:txBody>
          <a:bodyPr wrap="square">
            <a:spAutoFit/>
          </a:bodyPr>
          <a:lstStyle/>
          <a:p>
            <a:pPr algn="just" fontAlgn="base"/>
            <a:r>
              <a:rPr lang="fr-FR" sz="1100" dirty="0" err="1">
                <a:solidFill>
                  <a:srgbClr val="334346"/>
                </a:solidFill>
                <a:latin typeface="Lato"/>
              </a:rPr>
              <a:t>Adapted</a:t>
            </a:r>
            <a:r>
              <a:rPr lang="fr-FR" sz="1100" dirty="0">
                <a:solidFill>
                  <a:srgbClr val="334346"/>
                </a:solidFill>
                <a:latin typeface="Lato"/>
              </a:rPr>
              <a:t> </a:t>
            </a:r>
            <a:r>
              <a:rPr lang="fr-FR" sz="1100" dirty="0" err="1">
                <a:solidFill>
                  <a:srgbClr val="334346"/>
                </a:solidFill>
                <a:latin typeface="Lato"/>
              </a:rPr>
              <a:t>from</a:t>
            </a:r>
            <a:r>
              <a:rPr lang="fr-FR" sz="1100" dirty="0">
                <a:solidFill>
                  <a:srgbClr val="334346"/>
                </a:solidFill>
                <a:latin typeface="Lato"/>
              </a:rPr>
              <a:t>: </a:t>
            </a:r>
            <a:r>
              <a:rPr lang="fr-FR" sz="1100" dirty="0">
                <a:solidFill>
                  <a:srgbClr val="3BBBD2"/>
                </a:solidFill>
                <a:latin typeface="inherit"/>
                <a:hlinkClick r:id="rId5"/>
              </a:rPr>
              <a:t>http://commoncoretools.me/wp-content/uploads/2013/07/ccss_progression_functions_2013_07_02.pdf </a:t>
            </a:r>
            <a:r>
              <a:rPr lang="fr-FR" sz="1100" dirty="0">
                <a:solidFill>
                  <a:srgbClr val="334346"/>
                </a:solidFill>
                <a:latin typeface="Lato"/>
              </a:rPr>
              <a:t>(p.5)</a:t>
            </a:r>
          </a:p>
          <a:p>
            <a:br>
              <a:rPr lang="fr-FR" dirty="0"/>
            </a:br>
            <a:endParaRPr lang="en-US" dirty="0"/>
          </a:p>
        </p:txBody>
      </p:sp>
      <mc:AlternateContent xmlns:mc="http://schemas.openxmlformats.org/markup-compatibility/2006" xmlns:p14="http://schemas.microsoft.com/office/powerpoint/2010/main">
        <mc:Choice Requires="p14">
          <p:contentPart p14:bwMode="auto" r:id="rId6">
            <p14:nvContentPartPr>
              <p14:cNvPr id="22" name="Ink 21"/>
              <p14:cNvContentPartPr/>
              <p14:nvPr/>
            </p14:nvContentPartPr>
            <p14:xfrm>
              <a:off x="6982960" y="1103760"/>
              <a:ext cx="816840" cy="1681560"/>
            </p14:xfrm>
          </p:contentPart>
        </mc:Choice>
        <mc:Fallback xmlns="">
          <p:pic>
            <p:nvPicPr>
              <p:cNvPr id="22" name="Ink 21"/>
              <p:cNvPicPr/>
              <p:nvPr/>
            </p:nvPicPr>
            <p:blipFill>
              <a:blip r:embed="rId7"/>
              <a:stretch>
                <a:fillRect/>
              </a:stretch>
            </p:blipFill>
            <p:spPr>
              <a:xfrm>
                <a:off x="6970349" y="1091168"/>
                <a:ext cx="841702" cy="170638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2" name="Ink 31"/>
              <p14:cNvContentPartPr/>
              <p14:nvPr/>
            </p14:nvContentPartPr>
            <p14:xfrm>
              <a:off x="7771360" y="1757880"/>
              <a:ext cx="1515960" cy="767880"/>
            </p14:xfrm>
          </p:contentPart>
        </mc:Choice>
        <mc:Fallback xmlns="">
          <p:pic>
            <p:nvPicPr>
              <p:cNvPr id="32" name="Ink 31"/>
              <p:cNvPicPr/>
              <p:nvPr/>
            </p:nvPicPr>
            <p:blipFill>
              <a:blip r:embed="rId9"/>
              <a:stretch>
                <a:fillRect/>
              </a:stretch>
            </p:blipFill>
            <p:spPr>
              <a:xfrm>
                <a:off x="7758775" y="1745292"/>
                <a:ext cx="1540771" cy="79269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7" name="Ink 36"/>
              <p14:cNvContentPartPr/>
              <p14:nvPr/>
            </p14:nvContentPartPr>
            <p14:xfrm>
              <a:off x="5913760" y="1293120"/>
              <a:ext cx="1079640" cy="672840"/>
            </p14:xfrm>
          </p:contentPart>
        </mc:Choice>
        <mc:Fallback xmlns="">
          <p:pic>
            <p:nvPicPr>
              <p:cNvPr id="37" name="Ink 36"/>
              <p:cNvPicPr/>
              <p:nvPr/>
            </p:nvPicPr>
            <p:blipFill>
              <a:blip r:embed="rId11"/>
              <a:stretch>
                <a:fillRect/>
              </a:stretch>
            </p:blipFill>
            <p:spPr>
              <a:xfrm>
                <a:off x="5901164" y="1280533"/>
                <a:ext cx="1104472" cy="697653"/>
              </a:xfrm>
              <a:prstGeom prst="rect">
                <a:avLst/>
              </a:prstGeom>
            </p:spPr>
          </p:pic>
        </mc:Fallback>
      </mc:AlternateContent>
    </p:spTree>
    <p:extLst>
      <p:ext uri="{BB962C8B-B14F-4D97-AF65-F5344CB8AC3E}">
        <p14:creationId xmlns:p14="http://schemas.microsoft.com/office/powerpoint/2010/main" val="339188240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02197-044A-4ED4-B934-D3F75085565F}"/>
              </a:ext>
            </a:extLst>
          </p:cNvPr>
          <p:cNvSpPr>
            <a:spLocks noGrp="1"/>
          </p:cNvSpPr>
          <p:nvPr>
            <p:ph type="title"/>
          </p:nvPr>
        </p:nvSpPr>
        <p:spPr/>
        <p:txBody>
          <a:bodyPr/>
          <a:lstStyle/>
          <a:p>
            <a:r>
              <a:rPr lang="en-US" dirty="0"/>
              <a:t>So, what’s new?</a:t>
            </a:r>
          </a:p>
        </p:txBody>
      </p:sp>
      <p:graphicFrame>
        <p:nvGraphicFramePr>
          <p:cNvPr id="4" name="Content Placeholder 3">
            <a:extLst>
              <a:ext uri="{FF2B5EF4-FFF2-40B4-BE49-F238E27FC236}">
                <a16:creationId xmlns:a16="http://schemas.microsoft.com/office/drawing/2014/main" id="{F2319ED2-5DC1-4B3D-9E68-D9F3A09AB6D2}"/>
              </a:ext>
            </a:extLst>
          </p:cNvPr>
          <p:cNvGraphicFramePr>
            <a:graphicFrameLocks noGrp="1"/>
          </p:cNvGraphicFramePr>
          <p:nvPr>
            <p:ph idx="1"/>
          </p:nvPr>
        </p:nvGraphicFramePr>
        <p:xfrm>
          <a:off x="1692311" y="2659638"/>
          <a:ext cx="8466573" cy="1615440"/>
        </p:xfrm>
        <a:graphic>
          <a:graphicData uri="http://schemas.openxmlformats.org/drawingml/2006/table">
            <a:tbl>
              <a:tblPr firstRow="1" bandRow="1">
                <a:tableStyleId>{2D5ABB26-0587-4C30-8999-92F81FD0307C}</a:tableStyleId>
              </a:tblPr>
              <a:tblGrid>
                <a:gridCol w="2822191">
                  <a:extLst>
                    <a:ext uri="{9D8B030D-6E8A-4147-A177-3AD203B41FA5}">
                      <a16:colId xmlns:a16="http://schemas.microsoft.com/office/drawing/2014/main" val="3289088233"/>
                    </a:ext>
                  </a:extLst>
                </a:gridCol>
                <a:gridCol w="2822191">
                  <a:extLst>
                    <a:ext uri="{9D8B030D-6E8A-4147-A177-3AD203B41FA5}">
                      <a16:colId xmlns:a16="http://schemas.microsoft.com/office/drawing/2014/main" val="223276548"/>
                    </a:ext>
                  </a:extLst>
                </a:gridCol>
                <a:gridCol w="2822191">
                  <a:extLst>
                    <a:ext uri="{9D8B030D-6E8A-4147-A177-3AD203B41FA5}">
                      <a16:colId xmlns:a16="http://schemas.microsoft.com/office/drawing/2014/main" val="4112076761"/>
                    </a:ext>
                  </a:extLst>
                </a:gridCol>
              </a:tblGrid>
              <a:tr h="370840">
                <a:tc>
                  <a:txBody>
                    <a:bodyPr/>
                    <a:lstStyle/>
                    <a:p>
                      <a:endParaRPr lang="en-US" dirty="0"/>
                    </a:p>
                  </a:txBody>
                  <a:tcPr/>
                </a:tc>
                <a:tc>
                  <a:txBody>
                    <a:bodyPr/>
                    <a:lstStyle/>
                    <a:p>
                      <a:pPr algn="ctr"/>
                      <a:r>
                        <a:rPr lang="en-US" sz="3200" dirty="0"/>
                        <a:t>Content</a:t>
                      </a:r>
                    </a:p>
                  </a:txBody>
                  <a:tcPr>
                    <a:lnB w="12700" cap="flat" cmpd="sng" algn="ctr">
                      <a:solidFill>
                        <a:schemeClr val="tx1"/>
                      </a:solidFill>
                      <a:prstDash val="solid"/>
                      <a:round/>
                      <a:headEnd type="none" w="med" len="med"/>
                      <a:tailEnd type="none" w="med" len="med"/>
                    </a:lnB>
                  </a:tcPr>
                </a:tc>
                <a:tc>
                  <a:txBody>
                    <a:bodyPr/>
                    <a:lstStyle/>
                    <a:p>
                      <a:pPr algn="ctr"/>
                      <a:r>
                        <a:rPr lang="en-US" sz="3200" dirty="0"/>
                        <a:t>Practices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2634569"/>
                  </a:ext>
                </a:extLst>
              </a:tr>
              <a:tr h="370840">
                <a:tc>
                  <a:txBody>
                    <a:bodyPr/>
                    <a:lstStyle/>
                    <a:p>
                      <a:pPr algn="r"/>
                      <a:r>
                        <a:rPr lang="en-US" sz="2800" dirty="0"/>
                        <a:t>K-12</a:t>
                      </a:r>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6756530"/>
                  </a:ext>
                </a:extLst>
              </a:tr>
              <a:tr h="370840">
                <a:tc>
                  <a:txBody>
                    <a:bodyPr/>
                    <a:lstStyle/>
                    <a:p>
                      <a:pPr algn="r"/>
                      <a:r>
                        <a:rPr lang="en-US" sz="2800" dirty="0"/>
                        <a:t>Higher Education</a:t>
                      </a:r>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534698"/>
                  </a:ext>
                </a:extLst>
              </a:tr>
            </a:tbl>
          </a:graphicData>
        </a:graphic>
      </p:graphicFrame>
      <p:sp>
        <p:nvSpPr>
          <p:cNvPr id="5" name="Rectangle 4">
            <a:extLst>
              <a:ext uri="{FF2B5EF4-FFF2-40B4-BE49-F238E27FC236}">
                <a16:creationId xmlns:a16="http://schemas.microsoft.com/office/drawing/2014/main" id="{37E30539-9EC5-44E5-9D1A-00FBE8959789}"/>
              </a:ext>
            </a:extLst>
          </p:cNvPr>
          <p:cNvSpPr/>
          <p:nvPr/>
        </p:nvSpPr>
        <p:spPr>
          <a:xfrm>
            <a:off x="5743980" y="2967335"/>
            <a:ext cx="704039" cy="923330"/>
          </a:xfrm>
          <a:prstGeom prst="rect">
            <a:avLst/>
          </a:prstGeom>
        </p:spPr>
        <p:txBody>
          <a:bodyPr wrap="none">
            <a:spAutoFit/>
          </a:bodyPr>
          <a:lstStyle/>
          <a:p>
            <a:r>
              <a:rPr lang="en-US" sz="5400" b="0" i="0" dirty="0">
                <a:solidFill>
                  <a:schemeClr val="bg1">
                    <a:lumMod val="75000"/>
                  </a:schemeClr>
                </a:solidFill>
                <a:effectLst/>
                <a:latin typeface="Times New Roman" panose="02020603050405020304" pitchFamily="18" charset="0"/>
              </a:rPr>
              <a:t>✓</a:t>
            </a:r>
            <a:endParaRPr lang="en-US" sz="5400" dirty="0">
              <a:solidFill>
                <a:schemeClr val="bg1">
                  <a:lumMod val="75000"/>
                </a:schemeClr>
              </a:solidFill>
            </a:endParaRPr>
          </a:p>
        </p:txBody>
      </p:sp>
      <p:sp>
        <p:nvSpPr>
          <p:cNvPr id="6" name="Rectangle 5">
            <a:extLst>
              <a:ext uri="{FF2B5EF4-FFF2-40B4-BE49-F238E27FC236}">
                <a16:creationId xmlns:a16="http://schemas.microsoft.com/office/drawing/2014/main" id="{DA063710-EDF5-49EA-89FF-D1DFA6BB0B21}"/>
              </a:ext>
            </a:extLst>
          </p:cNvPr>
          <p:cNvSpPr/>
          <p:nvPr/>
        </p:nvSpPr>
        <p:spPr>
          <a:xfrm>
            <a:off x="5765441" y="3467358"/>
            <a:ext cx="704039" cy="923330"/>
          </a:xfrm>
          <a:prstGeom prst="rect">
            <a:avLst/>
          </a:prstGeom>
        </p:spPr>
        <p:txBody>
          <a:bodyPr wrap="none">
            <a:spAutoFit/>
          </a:bodyPr>
          <a:lstStyle/>
          <a:p>
            <a:r>
              <a:rPr lang="en-US" sz="5400" b="0" i="0" dirty="0">
                <a:solidFill>
                  <a:srgbClr val="FF0000"/>
                </a:solidFill>
                <a:effectLst/>
                <a:latin typeface="Times New Roman" panose="02020603050405020304" pitchFamily="18" charset="0"/>
              </a:rPr>
              <a:t>✓</a:t>
            </a:r>
            <a:endParaRPr lang="en-US" sz="5400" dirty="0">
              <a:solidFill>
                <a:srgbClr val="FF0000"/>
              </a:solidFill>
            </a:endParaRPr>
          </a:p>
        </p:txBody>
      </p:sp>
    </p:spTree>
    <p:extLst>
      <p:ext uri="{BB962C8B-B14F-4D97-AF65-F5344CB8AC3E}">
        <p14:creationId xmlns:p14="http://schemas.microsoft.com/office/powerpoint/2010/main" val="280532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86679" y="286670"/>
            <a:ext cx="8280377" cy="1143000"/>
          </a:xfrm>
        </p:spPr>
        <p:txBody>
          <a:bodyPr/>
          <a:lstStyle/>
          <a:p>
            <a:pPr algn="l"/>
            <a:r>
              <a:rPr lang="en-US" sz="4000" dirty="0"/>
              <a:t>The National Research Council (2013)</a:t>
            </a:r>
          </a:p>
        </p:txBody>
      </p:sp>
      <p:sp>
        <p:nvSpPr>
          <p:cNvPr id="10" name="Content Placeholder 2"/>
          <p:cNvSpPr>
            <a:spLocks noGrp="1"/>
          </p:cNvSpPr>
          <p:nvPr>
            <p:ph idx="1"/>
          </p:nvPr>
        </p:nvSpPr>
        <p:spPr>
          <a:xfrm>
            <a:off x="1981200" y="1429670"/>
            <a:ext cx="8750968" cy="4292048"/>
          </a:xfrm>
        </p:spPr>
        <p:txBody>
          <a:bodyPr>
            <a:normAutofit lnSpcReduction="10000"/>
          </a:bodyPr>
          <a:lstStyle/>
          <a:p>
            <a:pPr marL="0" indent="0">
              <a:buNone/>
            </a:pPr>
            <a:r>
              <a:rPr lang="en-US" dirty="0"/>
              <a:t>“The need to create a truly compelling menu of creatively taught lower-division courses in the mathematical sciences tailored to the needs of twenty-first century students is pressing…”</a:t>
            </a:r>
          </a:p>
          <a:p>
            <a:pPr marL="0" indent="0">
              <a:buNone/>
            </a:pPr>
            <a:endParaRPr lang="en-US" dirty="0"/>
          </a:p>
          <a:p>
            <a:pPr marL="0" indent="0">
              <a:buNone/>
            </a:pPr>
            <a:r>
              <a:rPr lang="en-US" dirty="0"/>
              <a:t>“Most mathematics departments still tend to use calculus as the gateway to higher-level coursework, and that is not appropriate for many students.”</a:t>
            </a:r>
          </a:p>
          <a:p>
            <a:pPr marL="0" indent="0">
              <a:buNone/>
            </a:pPr>
            <a:endParaRPr lang="en-US" dirty="0"/>
          </a:p>
          <a:p>
            <a:pPr marL="0" indent="0">
              <a:buNone/>
            </a:pPr>
            <a:r>
              <a:rPr lang="en-US" i="1" dirty="0"/>
              <a:t>Student Success.</a:t>
            </a:r>
          </a:p>
          <a:p>
            <a:pPr>
              <a:buClr>
                <a:schemeClr val="accent6"/>
              </a:buClr>
              <a:buSzPct val="92000"/>
              <a:buFont typeface="Courier New"/>
              <a:buChar char="o"/>
            </a:pPr>
            <a:endParaRPr lang="en-US" dirty="0">
              <a:solidFill>
                <a:schemeClr val="bg1">
                  <a:lumMod val="65000"/>
                </a:schemeClr>
              </a:solidFill>
            </a:endParaRPr>
          </a:p>
          <a:p>
            <a:pPr marL="0" indent="0">
              <a:buClr>
                <a:schemeClr val="accent6"/>
              </a:buClr>
              <a:buSzPct val="92000"/>
              <a:buNone/>
            </a:pPr>
            <a:endParaRPr lang="en-US" dirty="0">
              <a:solidFill>
                <a:schemeClr val="bg1">
                  <a:lumMod val="65000"/>
                </a:schemeClr>
              </a:solidFill>
            </a:endParaRPr>
          </a:p>
        </p:txBody>
      </p:sp>
      <p:sp>
        <p:nvSpPr>
          <p:cNvPr id="2" name="Rectangle 1"/>
          <p:cNvSpPr/>
          <p:nvPr/>
        </p:nvSpPr>
        <p:spPr>
          <a:xfrm>
            <a:off x="2154963" y="6415085"/>
            <a:ext cx="7833946" cy="461665"/>
          </a:xfrm>
          <a:prstGeom prst="rect">
            <a:avLst/>
          </a:prstGeom>
        </p:spPr>
        <p:txBody>
          <a:bodyPr wrap="square">
            <a:spAutoFit/>
          </a:bodyPr>
          <a:lstStyle/>
          <a:p>
            <a:r>
              <a:rPr lang="en-US" sz="1200" dirty="0">
                <a:solidFill>
                  <a:schemeClr val="tx2"/>
                </a:solidFill>
              </a:rPr>
              <a:t>National Research Council. (2013). The mathematical sciences in 2025. </a:t>
            </a:r>
            <a:r>
              <a:rPr lang="en-US" sz="1200" i="1" dirty="0">
                <a:solidFill>
                  <a:schemeClr val="tx2"/>
                </a:solidFill>
              </a:rPr>
              <a:t>National Academies Press</a:t>
            </a:r>
            <a:r>
              <a:rPr lang="en-US" sz="1200" dirty="0">
                <a:solidFill>
                  <a:schemeClr val="tx2"/>
                </a:solidFill>
              </a:rPr>
              <a:t>. Pp. 10, Available at </a:t>
            </a:r>
            <a:r>
              <a:rPr lang="en-US" sz="1200" dirty="0">
                <a:solidFill>
                  <a:schemeClr val="tx2"/>
                </a:solidFill>
                <a:hlinkClick r:id="rId3"/>
              </a:rPr>
              <a:t>https://www.nap.edu/catalog/15269/the-mathematical-sciences-in-2025</a:t>
            </a:r>
            <a:r>
              <a:rPr lang="en-US" sz="1200" dirty="0">
                <a:solidFill>
                  <a:schemeClr val="tx2"/>
                </a:solidFill>
              </a:rPr>
              <a:t>.  </a:t>
            </a:r>
          </a:p>
        </p:txBody>
      </p:sp>
    </p:spTree>
    <p:extLst>
      <p:ext uri="{BB962C8B-B14F-4D97-AF65-F5344CB8AC3E}">
        <p14:creationId xmlns:p14="http://schemas.microsoft.com/office/powerpoint/2010/main" val="309843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05064" y="287798"/>
            <a:ext cx="8229600" cy="1143000"/>
          </a:xfrm>
        </p:spPr>
        <p:txBody>
          <a:bodyPr>
            <a:normAutofit fontScale="90000"/>
          </a:bodyPr>
          <a:lstStyle/>
          <a:p>
            <a:pPr algn="l"/>
            <a:r>
              <a:rPr lang="en-US" dirty="0"/>
              <a:t>The </a:t>
            </a:r>
            <a:r>
              <a:rPr lang="en-US" dirty="0" err="1"/>
              <a:t>INGenIOuS</a:t>
            </a:r>
            <a:r>
              <a:rPr lang="en-US" dirty="0"/>
              <a:t> Project (MAA, 2014)</a:t>
            </a:r>
          </a:p>
        </p:txBody>
      </p:sp>
      <p:sp>
        <p:nvSpPr>
          <p:cNvPr id="10" name="Content Placeholder 2"/>
          <p:cNvSpPr>
            <a:spLocks noGrp="1"/>
          </p:cNvSpPr>
          <p:nvPr>
            <p:ph idx="1"/>
          </p:nvPr>
        </p:nvSpPr>
        <p:spPr>
          <a:xfrm>
            <a:off x="1603131" y="1600201"/>
            <a:ext cx="9538111" cy="4525963"/>
          </a:xfrm>
        </p:spPr>
        <p:txBody>
          <a:bodyPr>
            <a:normAutofit/>
          </a:bodyPr>
          <a:lstStyle/>
          <a:p>
            <a:pPr marL="0" indent="0">
              <a:buClr>
                <a:schemeClr val="accent6"/>
              </a:buClr>
              <a:buSzPct val="92000"/>
              <a:buNone/>
            </a:pPr>
            <a:r>
              <a:rPr lang="en-US" sz="3200" dirty="0"/>
              <a:t>“Alternative curricular entry points (e.g., courses other than freshman-level algebra or beginning calculus) and pathways to undergraduate and graduate degrees should be developed.”</a:t>
            </a:r>
            <a:endParaRPr lang="en-US" sz="3200" dirty="0">
              <a:solidFill>
                <a:schemeClr val="tx2"/>
              </a:solidFill>
            </a:endParaRPr>
          </a:p>
        </p:txBody>
      </p:sp>
      <p:sp>
        <p:nvSpPr>
          <p:cNvPr id="3" name="Rectangle 2"/>
          <p:cNvSpPr/>
          <p:nvPr/>
        </p:nvSpPr>
        <p:spPr>
          <a:xfrm>
            <a:off x="2046448" y="6457890"/>
            <a:ext cx="8915400" cy="415498"/>
          </a:xfrm>
          <a:prstGeom prst="rect">
            <a:avLst/>
          </a:prstGeom>
        </p:spPr>
        <p:txBody>
          <a:bodyPr wrap="square">
            <a:spAutoFit/>
          </a:bodyPr>
          <a:lstStyle/>
          <a:p>
            <a:r>
              <a:rPr lang="en-US" sz="1050" dirty="0">
                <a:solidFill>
                  <a:schemeClr val="tx2"/>
                </a:solidFill>
                <a:latin typeface="Arial" panose="020B0604020202020204" pitchFamily="34" charset="0"/>
              </a:rPr>
              <a:t>Zorn, P., Bailer, J., Braddy, L., Carpenter, J., </a:t>
            </a:r>
            <a:r>
              <a:rPr lang="en-US" sz="1050" dirty="0" err="1">
                <a:solidFill>
                  <a:schemeClr val="tx2"/>
                </a:solidFill>
                <a:latin typeface="Arial" panose="020B0604020202020204" pitchFamily="34" charset="0"/>
              </a:rPr>
              <a:t>Jaco</a:t>
            </a:r>
            <a:r>
              <a:rPr lang="en-US" sz="1050" dirty="0">
                <a:solidFill>
                  <a:schemeClr val="tx2"/>
                </a:solidFill>
                <a:latin typeface="Arial" panose="020B0604020202020204" pitchFamily="34" charset="0"/>
              </a:rPr>
              <a:t>, W., &amp; Turner, P. (2014). The </a:t>
            </a:r>
            <a:r>
              <a:rPr lang="en-US" sz="1050" dirty="0" err="1">
                <a:solidFill>
                  <a:schemeClr val="tx2"/>
                </a:solidFill>
                <a:latin typeface="Arial" panose="020B0604020202020204" pitchFamily="34" charset="0"/>
              </a:rPr>
              <a:t>INGenIOuS</a:t>
            </a:r>
            <a:r>
              <a:rPr lang="en-US" sz="1050" dirty="0">
                <a:solidFill>
                  <a:schemeClr val="tx2"/>
                </a:solidFill>
                <a:latin typeface="Arial" panose="020B0604020202020204" pitchFamily="34" charset="0"/>
              </a:rPr>
              <a:t> project: Mathematics, statistics, and preparing the 21st century workforce. </a:t>
            </a:r>
            <a:r>
              <a:rPr lang="en-US" sz="1050" i="1" dirty="0">
                <a:solidFill>
                  <a:schemeClr val="tx2"/>
                </a:solidFill>
                <a:latin typeface="Arial" panose="020B0604020202020204" pitchFamily="34" charset="0"/>
              </a:rPr>
              <a:t>The Mathematical Association of America. </a:t>
            </a:r>
            <a:r>
              <a:rPr lang="en-US" sz="1050" dirty="0">
                <a:solidFill>
                  <a:schemeClr val="tx2"/>
                </a:solidFill>
                <a:latin typeface="Arial" panose="020B0604020202020204" pitchFamily="34" charset="0"/>
              </a:rPr>
              <a:t>p. 20. </a:t>
            </a:r>
            <a:r>
              <a:rPr lang="en-US" sz="1050" dirty="0">
                <a:solidFill>
                  <a:schemeClr val="tx2"/>
                </a:solidFill>
                <a:latin typeface="Arial" panose="020B0604020202020204" pitchFamily="34" charset="0"/>
                <a:hlinkClick r:id="rId3"/>
              </a:rPr>
              <a:t>http://www.maa.org/sites/default/files/pdf/ingenious/INGenIOuS-report.pdf</a:t>
            </a:r>
            <a:r>
              <a:rPr lang="en-US" sz="1050" dirty="0">
                <a:solidFill>
                  <a:schemeClr val="tx2"/>
                </a:solidFill>
                <a:latin typeface="Arial" panose="020B0604020202020204" pitchFamily="34" charset="0"/>
              </a:rPr>
              <a:t> </a:t>
            </a:r>
          </a:p>
        </p:txBody>
      </p:sp>
    </p:spTree>
    <p:extLst>
      <p:ext uri="{BB962C8B-B14F-4D97-AF65-F5344CB8AC3E}">
        <p14:creationId xmlns:p14="http://schemas.microsoft.com/office/powerpoint/2010/main" val="3050584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48652" y="279006"/>
            <a:ext cx="8229600" cy="1143000"/>
          </a:xfrm>
        </p:spPr>
        <p:txBody>
          <a:bodyPr/>
          <a:lstStyle/>
          <a:p>
            <a:pPr algn="l"/>
            <a:r>
              <a:rPr lang="en-US" dirty="0"/>
              <a:t>A Common Vision (MAA, 2015)</a:t>
            </a:r>
          </a:p>
        </p:txBody>
      </p:sp>
      <p:sp>
        <p:nvSpPr>
          <p:cNvPr id="10" name="Content Placeholder 2"/>
          <p:cNvSpPr>
            <a:spLocks noGrp="1"/>
          </p:cNvSpPr>
          <p:nvPr>
            <p:ph idx="1"/>
          </p:nvPr>
        </p:nvSpPr>
        <p:spPr>
          <a:xfrm>
            <a:off x="1335505" y="1600201"/>
            <a:ext cx="9745579" cy="4525963"/>
          </a:xfrm>
        </p:spPr>
        <p:txBody>
          <a:bodyPr/>
          <a:lstStyle/>
          <a:p>
            <a:pPr marL="0" indent="0">
              <a:buClr>
                <a:schemeClr val="accent6"/>
              </a:buClr>
              <a:buSzPct val="92000"/>
              <a:buNone/>
            </a:pPr>
            <a:r>
              <a:rPr lang="en-US" dirty="0"/>
              <a:t>“The current attention to big data and the demand for college graduates with data skills should prompt changes in our entry-level courses ...Thus, there is a call to provide mathematically substantive options for students who are not headed to calculus. These entry courses should focus on problem solving, modeling, statistics, and applications.”</a:t>
            </a:r>
          </a:p>
          <a:p>
            <a:pPr>
              <a:buClr>
                <a:schemeClr val="accent6"/>
              </a:buClr>
              <a:buSzPct val="92000"/>
              <a:buFont typeface="Courier New"/>
              <a:buChar char="o"/>
            </a:pPr>
            <a:endParaRPr lang="en-US" dirty="0">
              <a:solidFill>
                <a:schemeClr val="tx2"/>
              </a:solidFill>
            </a:endParaRPr>
          </a:p>
        </p:txBody>
      </p:sp>
      <p:sp>
        <p:nvSpPr>
          <p:cNvPr id="5" name="Rectangle 4"/>
          <p:cNvSpPr/>
          <p:nvPr/>
        </p:nvSpPr>
        <p:spPr>
          <a:xfrm>
            <a:off x="2005263" y="6408367"/>
            <a:ext cx="8801100" cy="461665"/>
          </a:xfrm>
          <a:prstGeom prst="rect">
            <a:avLst/>
          </a:prstGeom>
        </p:spPr>
        <p:txBody>
          <a:bodyPr wrap="square">
            <a:spAutoFit/>
          </a:bodyPr>
          <a:lstStyle/>
          <a:p>
            <a:r>
              <a:rPr lang="en-US" sz="1200" dirty="0">
                <a:solidFill>
                  <a:schemeClr val="tx2"/>
                </a:solidFill>
              </a:rPr>
              <a:t>Saxe, K., &amp; Braddy, L. (2015). A Common vision for undergraduate mathematical sciences programs in 2025. </a:t>
            </a:r>
            <a:r>
              <a:rPr lang="en-US" sz="1200" i="1" dirty="0">
                <a:solidFill>
                  <a:schemeClr val="tx2"/>
                </a:solidFill>
              </a:rPr>
              <a:t>The Mathematical Association of America. </a:t>
            </a:r>
            <a:r>
              <a:rPr lang="en-US" sz="1200" dirty="0">
                <a:solidFill>
                  <a:schemeClr val="tx2"/>
                </a:solidFill>
              </a:rPr>
              <a:t>p. 13. Available at </a:t>
            </a:r>
            <a:r>
              <a:rPr lang="en-US" sz="1200" dirty="0">
                <a:solidFill>
                  <a:schemeClr val="tx2"/>
                </a:solidFill>
                <a:hlinkClick r:id="rId3"/>
              </a:rPr>
              <a:t>http://www.maa.org/sites/default/files/pdf/CommonVisionFinal.pdf</a:t>
            </a:r>
            <a:r>
              <a:rPr lang="en-US" sz="1200" dirty="0">
                <a:solidFill>
                  <a:schemeClr val="tx2"/>
                </a:solidFill>
              </a:rPr>
              <a:t>. </a:t>
            </a:r>
          </a:p>
        </p:txBody>
      </p:sp>
    </p:spTree>
    <p:extLst>
      <p:ext uri="{BB962C8B-B14F-4D97-AF65-F5344CB8AC3E}">
        <p14:creationId xmlns:p14="http://schemas.microsoft.com/office/powerpoint/2010/main" val="4228606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48652" y="279006"/>
            <a:ext cx="8229600" cy="1143000"/>
          </a:xfrm>
        </p:spPr>
        <p:txBody>
          <a:bodyPr/>
          <a:lstStyle/>
          <a:p>
            <a:pPr algn="l"/>
            <a:r>
              <a:rPr lang="en-US" dirty="0"/>
              <a:t>A Common Vision (MAA, 2015)</a:t>
            </a:r>
          </a:p>
        </p:txBody>
      </p:sp>
      <p:sp>
        <p:nvSpPr>
          <p:cNvPr id="10" name="Content Placeholder 2"/>
          <p:cNvSpPr>
            <a:spLocks noGrp="1"/>
          </p:cNvSpPr>
          <p:nvPr>
            <p:ph idx="1"/>
          </p:nvPr>
        </p:nvSpPr>
        <p:spPr>
          <a:xfrm>
            <a:off x="1335505" y="1600201"/>
            <a:ext cx="9745579" cy="4525963"/>
          </a:xfrm>
        </p:spPr>
        <p:txBody>
          <a:bodyPr/>
          <a:lstStyle/>
          <a:p>
            <a:pPr marL="0" indent="0">
              <a:buClr>
                <a:schemeClr val="accent6"/>
              </a:buClr>
              <a:buSzPct val="92000"/>
              <a:buNone/>
            </a:pPr>
            <a:r>
              <a:rPr lang="en-US" dirty="0"/>
              <a:t>“The current attention to big data and the demand for college graduates with data skills should prompt changes in our entry-level courses ...Thus, there is a call to provide mathematically substantive options for students who are not headed to calculus. </a:t>
            </a:r>
            <a:r>
              <a:rPr lang="en-US" dirty="0">
                <a:highlight>
                  <a:srgbClr val="FFFF00"/>
                </a:highlight>
              </a:rPr>
              <a:t>These entry courses should focus on problem solving, modeling, statistics, and applications</a:t>
            </a:r>
            <a:r>
              <a:rPr lang="en-US" dirty="0"/>
              <a:t>.”</a:t>
            </a:r>
          </a:p>
          <a:p>
            <a:pPr>
              <a:buClr>
                <a:schemeClr val="accent6"/>
              </a:buClr>
              <a:buSzPct val="92000"/>
              <a:buFont typeface="Courier New"/>
              <a:buChar char="o"/>
            </a:pPr>
            <a:endParaRPr lang="en-US" dirty="0">
              <a:solidFill>
                <a:schemeClr val="tx2"/>
              </a:solidFill>
            </a:endParaRPr>
          </a:p>
        </p:txBody>
      </p:sp>
      <p:sp>
        <p:nvSpPr>
          <p:cNvPr id="7" name="Rectangle 6">
            <a:extLst>
              <a:ext uri="{FF2B5EF4-FFF2-40B4-BE49-F238E27FC236}">
                <a16:creationId xmlns:a16="http://schemas.microsoft.com/office/drawing/2014/main" id="{E1A472A8-B693-4A83-87F4-F5ABE7CF3A93}"/>
              </a:ext>
            </a:extLst>
          </p:cNvPr>
          <p:cNvSpPr/>
          <p:nvPr/>
        </p:nvSpPr>
        <p:spPr>
          <a:xfrm>
            <a:off x="2005263" y="6408367"/>
            <a:ext cx="8801100" cy="461665"/>
          </a:xfrm>
          <a:prstGeom prst="rect">
            <a:avLst/>
          </a:prstGeom>
        </p:spPr>
        <p:txBody>
          <a:bodyPr wrap="square">
            <a:spAutoFit/>
          </a:bodyPr>
          <a:lstStyle/>
          <a:p>
            <a:r>
              <a:rPr lang="en-US" sz="1200" dirty="0">
                <a:solidFill>
                  <a:schemeClr val="tx2"/>
                </a:solidFill>
              </a:rPr>
              <a:t>Saxe, K., &amp; Braddy, L. (2015). A Common vision for undergraduate mathematical sciences programs in 2025. </a:t>
            </a:r>
            <a:r>
              <a:rPr lang="en-US" sz="1200" i="1" dirty="0">
                <a:solidFill>
                  <a:schemeClr val="tx2"/>
                </a:solidFill>
              </a:rPr>
              <a:t>The Mathematical Association of America. </a:t>
            </a:r>
            <a:r>
              <a:rPr lang="en-US" sz="1200" dirty="0">
                <a:solidFill>
                  <a:schemeClr val="tx2"/>
                </a:solidFill>
              </a:rPr>
              <a:t>p. 13. Available at </a:t>
            </a:r>
            <a:r>
              <a:rPr lang="en-US" sz="1200" dirty="0">
                <a:solidFill>
                  <a:schemeClr val="tx2"/>
                </a:solidFill>
                <a:hlinkClick r:id="rId3"/>
              </a:rPr>
              <a:t>http://www.maa.org/sites/default/files/pdf/CommonVisionFinal.pdf</a:t>
            </a:r>
            <a:r>
              <a:rPr lang="en-US" sz="1200" dirty="0">
                <a:solidFill>
                  <a:schemeClr val="tx2"/>
                </a:solidFill>
              </a:rPr>
              <a:t>. </a:t>
            </a:r>
          </a:p>
        </p:txBody>
      </p:sp>
    </p:spTree>
    <p:extLst>
      <p:ext uri="{BB962C8B-B14F-4D97-AF65-F5344CB8AC3E}">
        <p14:creationId xmlns:p14="http://schemas.microsoft.com/office/powerpoint/2010/main" val="4125762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36621" y="279006"/>
            <a:ext cx="8229600" cy="1143000"/>
          </a:xfrm>
        </p:spPr>
        <p:txBody>
          <a:bodyPr/>
          <a:lstStyle/>
          <a:p>
            <a:pPr algn="l"/>
            <a:r>
              <a:rPr lang="en-US" dirty="0"/>
              <a:t>A Common Vision (MAA)</a:t>
            </a:r>
          </a:p>
        </p:txBody>
      </p:sp>
      <p:sp>
        <p:nvSpPr>
          <p:cNvPr id="10" name="Content Placeholder 2"/>
          <p:cNvSpPr>
            <a:spLocks noGrp="1"/>
          </p:cNvSpPr>
          <p:nvPr>
            <p:ph idx="1"/>
          </p:nvPr>
        </p:nvSpPr>
        <p:spPr>
          <a:xfrm>
            <a:off x="1981199" y="1600201"/>
            <a:ext cx="9123947" cy="4525963"/>
          </a:xfrm>
        </p:spPr>
        <p:txBody>
          <a:bodyPr/>
          <a:lstStyle/>
          <a:p>
            <a:pPr marL="0" indent="0">
              <a:buClr>
                <a:schemeClr val="accent6"/>
              </a:buClr>
              <a:buSzPct val="92000"/>
              <a:buNone/>
            </a:pPr>
            <a:r>
              <a:rPr lang="en-US" sz="3600" dirty="0"/>
              <a:t>“A primary point emphasized by all the guides is that </a:t>
            </a:r>
            <a:r>
              <a:rPr lang="en-US" sz="3600" b="1" i="1" dirty="0"/>
              <a:t>the status quo is unacceptable</a:t>
            </a:r>
            <a:r>
              <a:rPr lang="en-US" sz="3600" dirty="0"/>
              <a:t>.”</a:t>
            </a:r>
          </a:p>
          <a:p>
            <a:pPr>
              <a:buClr>
                <a:schemeClr val="accent6"/>
              </a:buClr>
              <a:buSzPct val="92000"/>
              <a:buFont typeface="Courier New"/>
              <a:buChar char="o"/>
            </a:pPr>
            <a:endParaRPr lang="en-US" dirty="0">
              <a:solidFill>
                <a:schemeClr val="tx2"/>
              </a:solidFill>
            </a:endParaRPr>
          </a:p>
        </p:txBody>
      </p:sp>
      <p:sp>
        <p:nvSpPr>
          <p:cNvPr id="6" name="Rectangle 5">
            <a:extLst>
              <a:ext uri="{FF2B5EF4-FFF2-40B4-BE49-F238E27FC236}">
                <a16:creationId xmlns:a16="http://schemas.microsoft.com/office/drawing/2014/main" id="{73532996-6A88-497A-BC8A-06BCD39F15D1}"/>
              </a:ext>
            </a:extLst>
          </p:cNvPr>
          <p:cNvSpPr/>
          <p:nvPr/>
        </p:nvSpPr>
        <p:spPr>
          <a:xfrm>
            <a:off x="2005263" y="6408367"/>
            <a:ext cx="8801100" cy="461665"/>
          </a:xfrm>
          <a:prstGeom prst="rect">
            <a:avLst/>
          </a:prstGeom>
        </p:spPr>
        <p:txBody>
          <a:bodyPr wrap="square">
            <a:spAutoFit/>
          </a:bodyPr>
          <a:lstStyle/>
          <a:p>
            <a:r>
              <a:rPr lang="en-US" sz="1200" dirty="0">
                <a:solidFill>
                  <a:schemeClr val="tx2"/>
                </a:solidFill>
              </a:rPr>
              <a:t>Saxe, K., &amp; Braddy, L. (2015). A Common vision for undergraduate mathematical sciences programs in 2025. </a:t>
            </a:r>
            <a:r>
              <a:rPr lang="en-US" sz="1200" i="1" dirty="0">
                <a:solidFill>
                  <a:schemeClr val="tx2"/>
                </a:solidFill>
              </a:rPr>
              <a:t>The Mathematical Association of America. </a:t>
            </a:r>
            <a:r>
              <a:rPr lang="en-US" sz="1200" dirty="0">
                <a:solidFill>
                  <a:schemeClr val="tx2"/>
                </a:solidFill>
              </a:rPr>
              <a:t>p. 13. Available at </a:t>
            </a:r>
            <a:r>
              <a:rPr lang="en-US" sz="1200" dirty="0">
                <a:solidFill>
                  <a:schemeClr val="tx2"/>
                </a:solidFill>
                <a:hlinkClick r:id="rId2"/>
              </a:rPr>
              <a:t>http://www.maa.org/sites/default/files/pdf/CommonVisionFinal.pdf</a:t>
            </a:r>
            <a:r>
              <a:rPr lang="en-US" sz="1200" dirty="0">
                <a:solidFill>
                  <a:schemeClr val="tx2"/>
                </a:solidFill>
              </a:rPr>
              <a:t>. </a:t>
            </a:r>
          </a:p>
        </p:txBody>
      </p:sp>
    </p:spTree>
    <p:extLst>
      <p:ext uri="{BB962C8B-B14F-4D97-AF65-F5344CB8AC3E}">
        <p14:creationId xmlns:p14="http://schemas.microsoft.com/office/powerpoint/2010/main" val="1433246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1981200" y="2074985"/>
            <a:ext cx="8801100" cy="4051178"/>
          </a:xfrm>
        </p:spPr>
        <p:txBody>
          <a:bodyPr/>
          <a:lstStyle/>
          <a:p>
            <a:pPr marL="0" indent="0">
              <a:buNone/>
            </a:pPr>
            <a:r>
              <a:rPr lang="en-US" dirty="0"/>
              <a:t>“Institutions must create multiple pathways into and through the mathematical sciences curriculum, offering a mix of choices for math majors as well as other STEM and non-STEM majors and communicating the wide range of math-related career options.”</a:t>
            </a:r>
          </a:p>
          <a:p>
            <a:pPr>
              <a:buClr>
                <a:schemeClr val="accent6"/>
              </a:buClr>
              <a:buSzPct val="92000"/>
              <a:buFont typeface="Courier New"/>
              <a:buChar char="o"/>
            </a:pPr>
            <a:endParaRPr lang="en-US" dirty="0"/>
          </a:p>
          <a:p>
            <a:pPr>
              <a:buClr>
                <a:schemeClr val="accent6"/>
              </a:buClr>
              <a:buSzPct val="92000"/>
              <a:buFont typeface="Courier New"/>
              <a:buChar char="o"/>
            </a:pPr>
            <a:endParaRPr lang="en-US" dirty="0">
              <a:solidFill>
                <a:schemeClr val="tx2"/>
              </a:solidFill>
            </a:endParaRPr>
          </a:p>
        </p:txBody>
      </p:sp>
      <p:sp>
        <p:nvSpPr>
          <p:cNvPr id="5" name="Rectangle 4"/>
          <p:cNvSpPr/>
          <p:nvPr/>
        </p:nvSpPr>
        <p:spPr>
          <a:xfrm>
            <a:off x="2089484" y="6408367"/>
            <a:ext cx="8801100" cy="461665"/>
          </a:xfrm>
          <a:prstGeom prst="rect">
            <a:avLst/>
          </a:prstGeom>
        </p:spPr>
        <p:txBody>
          <a:bodyPr wrap="square">
            <a:spAutoFit/>
          </a:bodyPr>
          <a:lstStyle/>
          <a:p>
            <a:r>
              <a:rPr lang="en-US" sz="1200" dirty="0">
                <a:solidFill>
                  <a:schemeClr val="tx2"/>
                </a:solidFill>
              </a:rPr>
              <a:t>Transforming Post-Secondary Education in Mathematics: Report of a meeting. </a:t>
            </a:r>
            <a:r>
              <a:rPr lang="en-US" sz="1200" i="1" dirty="0">
                <a:solidFill>
                  <a:schemeClr val="tx2"/>
                </a:solidFill>
              </a:rPr>
              <a:t>TPSE Math </a:t>
            </a:r>
            <a:r>
              <a:rPr lang="en-US" sz="1200" dirty="0">
                <a:solidFill>
                  <a:schemeClr val="tx2"/>
                </a:solidFill>
              </a:rPr>
              <a:t>(2014) p. 13. Available at </a:t>
            </a:r>
            <a:r>
              <a:rPr lang="en-US" sz="1200" dirty="0">
                <a:solidFill>
                  <a:schemeClr val="tx2"/>
                </a:solidFill>
                <a:hlinkClick r:id="rId2"/>
              </a:rPr>
              <a:t>http://www.tpsemath.org/meeting1</a:t>
            </a:r>
            <a:r>
              <a:rPr lang="en-US" sz="1200" dirty="0">
                <a:solidFill>
                  <a:schemeClr val="tx2"/>
                </a:solidFill>
              </a:rPr>
              <a:t>  </a:t>
            </a:r>
          </a:p>
        </p:txBody>
      </p:sp>
      <p:sp>
        <p:nvSpPr>
          <p:cNvPr id="7" name="Title 1">
            <a:extLst>
              <a:ext uri="{FF2B5EF4-FFF2-40B4-BE49-F238E27FC236}">
                <a16:creationId xmlns:a16="http://schemas.microsoft.com/office/drawing/2014/main" id="{A71B6BED-24C8-4468-9CAA-F3956B9EB6A5}"/>
              </a:ext>
            </a:extLst>
          </p:cNvPr>
          <p:cNvSpPr txBox="1">
            <a:spLocks/>
          </p:cNvSpPr>
          <p:nvPr/>
        </p:nvSpPr>
        <p:spPr>
          <a:xfrm>
            <a:off x="481263" y="479175"/>
            <a:ext cx="11538284" cy="11430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Transforming Post-Secondary Education in Mathematics (TPSE)</a:t>
            </a:r>
          </a:p>
        </p:txBody>
      </p:sp>
    </p:spTree>
    <p:extLst>
      <p:ext uri="{BB962C8B-B14F-4D97-AF65-F5344CB8AC3E}">
        <p14:creationId xmlns:p14="http://schemas.microsoft.com/office/powerpoint/2010/main" val="3596963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75435-1709-40CC-A0A8-AB57BA804BD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B92C10C-6D73-490D-A41C-70F6551F8CC6}"/>
              </a:ext>
            </a:extLst>
          </p:cNvPr>
          <p:cNvSpPr>
            <a:spLocks noGrp="1"/>
          </p:cNvSpPr>
          <p:nvPr>
            <p:ph idx="1"/>
          </p:nvPr>
        </p:nvSpPr>
        <p:spPr>
          <a:xfrm>
            <a:off x="838200" y="1885782"/>
            <a:ext cx="10295021" cy="4351338"/>
          </a:xfrm>
        </p:spPr>
        <p:txBody>
          <a:bodyPr>
            <a:normAutofit/>
          </a:bodyPr>
          <a:lstStyle/>
          <a:p>
            <a:pPr marL="0" indent="0">
              <a:buNone/>
            </a:pPr>
            <a:r>
              <a:rPr lang="en-US" sz="4400" dirty="0"/>
              <a:t>What does it mean to say a student is </a:t>
            </a:r>
            <a:r>
              <a:rPr lang="en-US" sz="4400" i="1" dirty="0"/>
              <a:t>mathematically proficient?</a:t>
            </a:r>
            <a:endParaRPr lang="en-US" sz="4400" dirty="0"/>
          </a:p>
        </p:txBody>
      </p:sp>
    </p:spTree>
    <p:extLst>
      <p:ext uri="{BB962C8B-B14F-4D97-AF65-F5344CB8AC3E}">
        <p14:creationId xmlns:p14="http://schemas.microsoft.com/office/powerpoint/2010/main" val="1138348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1981200" y="2116870"/>
            <a:ext cx="8702842" cy="4051178"/>
          </a:xfrm>
        </p:spPr>
        <p:txBody>
          <a:bodyPr/>
          <a:lstStyle/>
          <a:p>
            <a:pPr marL="0" indent="0">
              <a:buNone/>
            </a:pPr>
            <a:r>
              <a:rPr lang="en-US" dirty="0"/>
              <a:t>“Increase instruction in use of data, statistics, modeling, and computation. Because this is in line with the Common Core Math Standards, it is particularly important in training future teachers.”</a:t>
            </a:r>
          </a:p>
          <a:p>
            <a:pPr>
              <a:buClr>
                <a:schemeClr val="accent6"/>
              </a:buClr>
              <a:buSzPct val="92000"/>
              <a:buFont typeface="Courier New"/>
              <a:buChar char="o"/>
            </a:pPr>
            <a:endParaRPr lang="en-US" dirty="0"/>
          </a:p>
          <a:p>
            <a:pPr>
              <a:buClr>
                <a:schemeClr val="accent6"/>
              </a:buClr>
              <a:buSzPct val="92000"/>
              <a:buFont typeface="Courier New"/>
              <a:buChar char="o"/>
            </a:pPr>
            <a:endParaRPr lang="en-US" dirty="0">
              <a:solidFill>
                <a:schemeClr val="tx2"/>
              </a:solidFill>
            </a:endParaRPr>
          </a:p>
        </p:txBody>
      </p:sp>
      <p:sp>
        <p:nvSpPr>
          <p:cNvPr id="7" name="Title 1">
            <a:extLst>
              <a:ext uri="{FF2B5EF4-FFF2-40B4-BE49-F238E27FC236}">
                <a16:creationId xmlns:a16="http://schemas.microsoft.com/office/drawing/2014/main" id="{6777C547-204B-4404-953E-4A3906FFC48E}"/>
              </a:ext>
            </a:extLst>
          </p:cNvPr>
          <p:cNvSpPr txBox="1">
            <a:spLocks/>
          </p:cNvSpPr>
          <p:nvPr/>
        </p:nvSpPr>
        <p:spPr>
          <a:xfrm>
            <a:off x="481263" y="479175"/>
            <a:ext cx="11538284" cy="11430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Transforming Post-Secondary Education in Mathematics (TPSE)</a:t>
            </a:r>
          </a:p>
        </p:txBody>
      </p:sp>
      <p:sp>
        <p:nvSpPr>
          <p:cNvPr id="8" name="Rectangle 7">
            <a:extLst>
              <a:ext uri="{FF2B5EF4-FFF2-40B4-BE49-F238E27FC236}">
                <a16:creationId xmlns:a16="http://schemas.microsoft.com/office/drawing/2014/main" id="{C243B812-91B9-4010-B50F-A0262D68BC1F}"/>
              </a:ext>
            </a:extLst>
          </p:cNvPr>
          <p:cNvSpPr/>
          <p:nvPr/>
        </p:nvSpPr>
        <p:spPr>
          <a:xfrm>
            <a:off x="2089484" y="6408367"/>
            <a:ext cx="8801100" cy="461665"/>
          </a:xfrm>
          <a:prstGeom prst="rect">
            <a:avLst/>
          </a:prstGeom>
        </p:spPr>
        <p:txBody>
          <a:bodyPr wrap="square">
            <a:spAutoFit/>
          </a:bodyPr>
          <a:lstStyle/>
          <a:p>
            <a:r>
              <a:rPr lang="en-US" sz="1200" dirty="0">
                <a:solidFill>
                  <a:schemeClr val="tx2"/>
                </a:solidFill>
              </a:rPr>
              <a:t>Transforming Post-Secondary Education in Mathematics: Report of a meeting. </a:t>
            </a:r>
            <a:r>
              <a:rPr lang="en-US" sz="1200" i="1" dirty="0">
                <a:solidFill>
                  <a:schemeClr val="tx2"/>
                </a:solidFill>
              </a:rPr>
              <a:t>TPSE Math </a:t>
            </a:r>
            <a:r>
              <a:rPr lang="en-US" sz="1200" dirty="0">
                <a:solidFill>
                  <a:schemeClr val="tx2"/>
                </a:solidFill>
              </a:rPr>
              <a:t>(2014) p. 13. Available at </a:t>
            </a:r>
            <a:r>
              <a:rPr lang="en-US" sz="1200" dirty="0">
                <a:solidFill>
                  <a:schemeClr val="tx2"/>
                </a:solidFill>
                <a:hlinkClick r:id="rId2"/>
              </a:rPr>
              <a:t>http://www.tpsemath.org/meeting1</a:t>
            </a:r>
            <a:r>
              <a:rPr lang="en-US" sz="1200" dirty="0">
                <a:solidFill>
                  <a:schemeClr val="tx2"/>
                </a:solidFill>
              </a:rPr>
              <a:t>  </a:t>
            </a:r>
          </a:p>
        </p:txBody>
      </p:sp>
    </p:spTree>
    <p:extLst>
      <p:ext uri="{BB962C8B-B14F-4D97-AF65-F5344CB8AC3E}">
        <p14:creationId xmlns:p14="http://schemas.microsoft.com/office/powerpoint/2010/main" val="1772140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36885" y="549273"/>
            <a:ext cx="10876547" cy="1143000"/>
          </a:xfrm>
        </p:spPr>
        <p:txBody>
          <a:bodyPr/>
          <a:lstStyle/>
          <a:p>
            <a:pPr algn="l"/>
            <a:r>
              <a:rPr lang="en-US" sz="3600" dirty="0"/>
              <a:t>Modernizing Mathematics Pathways at Texas Universities  (Dana Center)</a:t>
            </a:r>
          </a:p>
        </p:txBody>
      </p:sp>
      <p:sp>
        <p:nvSpPr>
          <p:cNvPr id="10" name="Content Placeholder 2"/>
          <p:cNvSpPr>
            <a:spLocks noGrp="1"/>
          </p:cNvSpPr>
          <p:nvPr>
            <p:ph idx="1"/>
          </p:nvPr>
        </p:nvSpPr>
        <p:spPr>
          <a:xfrm>
            <a:off x="1981200" y="2153653"/>
            <a:ext cx="8730760" cy="3972511"/>
          </a:xfrm>
        </p:spPr>
        <p:txBody>
          <a:bodyPr/>
          <a:lstStyle/>
          <a:p>
            <a:pPr marL="0" indent="0">
              <a:buClr>
                <a:schemeClr val="accent6"/>
              </a:buClr>
              <a:buSzPct val="92000"/>
              <a:buNone/>
            </a:pPr>
            <a:r>
              <a:rPr lang="en-US" dirty="0">
                <a:solidFill>
                  <a:schemeClr val="tx2"/>
                </a:solidFill>
              </a:rPr>
              <a:t>“</a:t>
            </a:r>
            <a:r>
              <a:rPr lang="en-US" dirty="0"/>
              <a:t>For students majoring in programs such as social or behavioral sciences, the most important mathematics is statistics, not algebra. For liberal arts students, who typically need to take one core math course to graduate in their majors, quantitative reasoning is likely to be more relevant to their future lives and careers.”</a:t>
            </a:r>
          </a:p>
          <a:p>
            <a:pPr>
              <a:buClr>
                <a:schemeClr val="accent6"/>
              </a:buClr>
              <a:buSzPct val="92000"/>
              <a:buFont typeface="Courier New"/>
              <a:buChar char="o"/>
            </a:pPr>
            <a:endParaRPr lang="en-US" dirty="0">
              <a:solidFill>
                <a:schemeClr val="tx2"/>
              </a:solidFill>
            </a:endParaRPr>
          </a:p>
        </p:txBody>
      </p:sp>
      <p:sp>
        <p:nvSpPr>
          <p:cNvPr id="2" name="Rectangle 1"/>
          <p:cNvSpPr/>
          <p:nvPr/>
        </p:nvSpPr>
        <p:spPr>
          <a:xfrm>
            <a:off x="2065424" y="6396594"/>
            <a:ext cx="9232232" cy="523220"/>
          </a:xfrm>
          <a:prstGeom prst="rect">
            <a:avLst/>
          </a:prstGeom>
        </p:spPr>
        <p:txBody>
          <a:bodyPr wrap="square">
            <a:spAutoFit/>
          </a:bodyPr>
          <a:lstStyle/>
          <a:p>
            <a:r>
              <a:rPr lang="en-US" sz="1400" dirty="0" err="1">
                <a:solidFill>
                  <a:schemeClr val="tx2"/>
                </a:solidFill>
              </a:rPr>
              <a:t>Kazis</a:t>
            </a:r>
            <a:r>
              <a:rPr lang="en-US" sz="1400" dirty="0">
                <a:solidFill>
                  <a:schemeClr val="tx2"/>
                </a:solidFill>
              </a:rPr>
              <a:t>, R. &amp; Cullinane, J. (2015). Modernizing Mathematics Pathways at Texas Universities: Insights from the New </a:t>
            </a:r>
            <a:r>
              <a:rPr lang="en-US" sz="1400" dirty="0" err="1">
                <a:solidFill>
                  <a:schemeClr val="tx2"/>
                </a:solidFill>
              </a:rPr>
              <a:t>Mathways</a:t>
            </a:r>
            <a:r>
              <a:rPr lang="en-US" sz="1400" dirty="0">
                <a:solidFill>
                  <a:schemeClr val="tx2"/>
                </a:solidFill>
              </a:rPr>
              <a:t> Project Transfer Champions. Austin, TX: The Charles A. Dana Center at The University of Texas at Austin. p.4. </a:t>
            </a:r>
          </a:p>
        </p:txBody>
      </p:sp>
    </p:spTree>
    <p:extLst>
      <p:ext uri="{BB962C8B-B14F-4D97-AF65-F5344CB8AC3E}">
        <p14:creationId xmlns:p14="http://schemas.microsoft.com/office/powerpoint/2010/main" val="2733108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36885" y="549273"/>
            <a:ext cx="10876547" cy="1143000"/>
          </a:xfrm>
        </p:spPr>
        <p:txBody>
          <a:bodyPr/>
          <a:lstStyle/>
          <a:p>
            <a:pPr algn="l"/>
            <a:r>
              <a:rPr lang="en-US" sz="3600" dirty="0"/>
              <a:t>Modernizing Mathematics Pathways at Texas Universities  (Dana Center)</a:t>
            </a:r>
          </a:p>
        </p:txBody>
      </p:sp>
      <p:sp>
        <p:nvSpPr>
          <p:cNvPr id="10" name="Content Placeholder 2"/>
          <p:cNvSpPr>
            <a:spLocks noGrp="1"/>
          </p:cNvSpPr>
          <p:nvPr>
            <p:ph idx="1"/>
          </p:nvPr>
        </p:nvSpPr>
        <p:spPr>
          <a:xfrm>
            <a:off x="1981200" y="2153653"/>
            <a:ext cx="8730760" cy="3972511"/>
          </a:xfrm>
        </p:spPr>
        <p:txBody>
          <a:bodyPr/>
          <a:lstStyle/>
          <a:p>
            <a:pPr marL="0" indent="0">
              <a:buClr>
                <a:schemeClr val="accent6"/>
              </a:buClr>
              <a:buSzPct val="92000"/>
              <a:buNone/>
            </a:pPr>
            <a:r>
              <a:rPr lang="en-US" dirty="0">
                <a:solidFill>
                  <a:schemeClr val="tx2"/>
                </a:solidFill>
              </a:rPr>
              <a:t>“</a:t>
            </a:r>
            <a:r>
              <a:rPr lang="en-US" dirty="0"/>
              <a:t>For students majoring in programs such as social or behavioral sciences, </a:t>
            </a:r>
            <a:r>
              <a:rPr lang="en-US" dirty="0">
                <a:highlight>
                  <a:srgbClr val="FFFF00"/>
                </a:highlight>
              </a:rPr>
              <a:t>the most important mathematics is statistics, not algebra</a:t>
            </a:r>
            <a:r>
              <a:rPr lang="en-US" dirty="0"/>
              <a:t>. For liberal arts students, who typically need to take one core math course to graduate in their majors, quantitative reasoning is likely to be more relevant to their future lives and careers.”</a:t>
            </a:r>
          </a:p>
          <a:p>
            <a:pPr>
              <a:buClr>
                <a:schemeClr val="accent6"/>
              </a:buClr>
              <a:buSzPct val="92000"/>
              <a:buFont typeface="Courier New"/>
              <a:buChar char="o"/>
            </a:pPr>
            <a:endParaRPr lang="en-US" dirty="0">
              <a:solidFill>
                <a:schemeClr val="tx2"/>
              </a:solidFill>
            </a:endParaRPr>
          </a:p>
        </p:txBody>
      </p:sp>
      <p:sp>
        <p:nvSpPr>
          <p:cNvPr id="6" name="Rectangle 5">
            <a:extLst>
              <a:ext uri="{FF2B5EF4-FFF2-40B4-BE49-F238E27FC236}">
                <a16:creationId xmlns:a16="http://schemas.microsoft.com/office/drawing/2014/main" id="{1CEBE96B-5798-4B92-AE6B-89530087C2F1}"/>
              </a:ext>
            </a:extLst>
          </p:cNvPr>
          <p:cNvSpPr/>
          <p:nvPr/>
        </p:nvSpPr>
        <p:spPr>
          <a:xfrm>
            <a:off x="2065424" y="6396594"/>
            <a:ext cx="9232232" cy="523220"/>
          </a:xfrm>
          <a:prstGeom prst="rect">
            <a:avLst/>
          </a:prstGeom>
        </p:spPr>
        <p:txBody>
          <a:bodyPr wrap="square">
            <a:spAutoFit/>
          </a:bodyPr>
          <a:lstStyle/>
          <a:p>
            <a:r>
              <a:rPr lang="en-US" sz="1400" dirty="0" err="1">
                <a:solidFill>
                  <a:schemeClr val="tx2"/>
                </a:solidFill>
              </a:rPr>
              <a:t>Kazis</a:t>
            </a:r>
            <a:r>
              <a:rPr lang="en-US" sz="1400" dirty="0">
                <a:solidFill>
                  <a:schemeClr val="tx2"/>
                </a:solidFill>
              </a:rPr>
              <a:t>, R. &amp; Cullinane, J. (2015). Modernizing Mathematics Pathways at Texas Universities: Insights from the New </a:t>
            </a:r>
            <a:r>
              <a:rPr lang="en-US" sz="1400" dirty="0" err="1">
                <a:solidFill>
                  <a:schemeClr val="tx2"/>
                </a:solidFill>
              </a:rPr>
              <a:t>Mathways</a:t>
            </a:r>
            <a:r>
              <a:rPr lang="en-US" sz="1400" dirty="0">
                <a:solidFill>
                  <a:schemeClr val="tx2"/>
                </a:solidFill>
              </a:rPr>
              <a:t> Project Transfer Champions. Austin, TX: The Charles A. Dana Center at The University of Texas at Austin. p.4. </a:t>
            </a:r>
          </a:p>
        </p:txBody>
      </p:sp>
    </p:spTree>
    <p:extLst>
      <p:ext uri="{BB962C8B-B14F-4D97-AF65-F5344CB8AC3E}">
        <p14:creationId xmlns:p14="http://schemas.microsoft.com/office/powerpoint/2010/main" val="3959889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E05A-483C-4F12-8509-16B43A8C9838}"/>
              </a:ext>
            </a:extLst>
          </p:cNvPr>
          <p:cNvSpPr>
            <a:spLocks noGrp="1"/>
          </p:cNvSpPr>
          <p:nvPr>
            <p:ph type="title"/>
          </p:nvPr>
        </p:nvSpPr>
        <p:spPr>
          <a:xfrm>
            <a:off x="284748" y="214113"/>
            <a:ext cx="10515600" cy="1325563"/>
          </a:xfrm>
        </p:spPr>
        <p:txBody>
          <a:bodyPr/>
          <a:lstStyle/>
          <a:p>
            <a:r>
              <a:rPr lang="en-US" dirty="0"/>
              <a:t>Teachers College, Columbia University (2014)</a:t>
            </a:r>
          </a:p>
        </p:txBody>
      </p:sp>
      <p:pic>
        <p:nvPicPr>
          <p:cNvPr id="4" name="Content Placeholder 3">
            <a:extLst>
              <a:ext uri="{FF2B5EF4-FFF2-40B4-BE49-F238E27FC236}">
                <a16:creationId xmlns:a16="http://schemas.microsoft.com/office/drawing/2014/main" id="{23A7C0B3-AD20-4A48-80D0-6552AD238F71}"/>
              </a:ext>
            </a:extLst>
          </p:cNvPr>
          <p:cNvPicPr>
            <a:picLocks noGrp="1" noChangeAspect="1"/>
          </p:cNvPicPr>
          <p:nvPr>
            <p:ph idx="1"/>
          </p:nvPr>
        </p:nvPicPr>
        <p:blipFill>
          <a:blip r:embed="rId3"/>
          <a:stretch>
            <a:fillRect/>
          </a:stretch>
        </p:blipFill>
        <p:spPr>
          <a:xfrm>
            <a:off x="1093114" y="1393636"/>
            <a:ext cx="10180967" cy="4070728"/>
          </a:xfrm>
          <a:prstGeom prst="rect">
            <a:avLst/>
          </a:prstGeom>
        </p:spPr>
      </p:pic>
      <p:sp>
        <p:nvSpPr>
          <p:cNvPr id="5" name="Rectangle 4">
            <a:extLst>
              <a:ext uri="{FF2B5EF4-FFF2-40B4-BE49-F238E27FC236}">
                <a16:creationId xmlns:a16="http://schemas.microsoft.com/office/drawing/2014/main" id="{D082DE8B-4460-40E5-956A-587D221ED9F1}"/>
              </a:ext>
            </a:extLst>
          </p:cNvPr>
          <p:cNvSpPr/>
          <p:nvPr/>
        </p:nvSpPr>
        <p:spPr>
          <a:xfrm>
            <a:off x="2024771" y="6413054"/>
            <a:ext cx="8775577" cy="461665"/>
          </a:xfrm>
          <a:prstGeom prst="rect">
            <a:avLst/>
          </a:prstGeom>
        </p:spPr>
        <p:txBody>
          <a:bodyPr wrap="square">
            <a:spAutoFit/>
          </a:bodyPr>
          <a:lstStyle/>
          <a:p>
            <a:r>
              <a:rPr lang="en-US" sz="1200" dirty="0" err="1"/>
              <a:t>Jaggars</a:t>
            </a:r>
            <a:r>
              <a:rPr lang="en-US" sz="1200" dirty="0"/>
              <a:t>, S. S., &amp; Stacey, G. W. (2014). What We Know about Developmental Education Outcomes. Research Overview. </a:t>
            </a:r>
            <a:r>
              <a:rPr lang="en-US" sz="1200" i="1" dirty="0"/>
              <a:t>Community College Research Center, Teachers College, Columbia University</a:t>
            </a:r>
            <a:r>
              <a:rPr lang="en-US" sz="1200" dirty="0"/>
              <a:t>. P.5, based on 63,650 students.</a:t>
            </a:r>
          </a:p>
        </p:txBody>
      </p:sp>
    </p:spTree>
    <p:extLst>
      <p:ext uri="{BB962C8B-B14F-4D97-AF65-F5344CB8AC3E}">
        <p14:creationId xmlns:p14="http://schemas.microsoft.com/office/powerpoint/2010/main" val="522176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A64B2-D1A1-487C-BC48-7491C81B3849}"/>
              </a:ext>
            </a:extLst>
          </p:cNvPr>
          <p:cNvSpPr>
            <a:spLocks noGrp="1"/>
          </p:cNvSpPr>
          <p:nvPr>
            <p:ph type="title"/>
          </p:nvPr>
        </p:nvSpPr>
        <p:spPr/>
        <p:txBody>
          <a:bodyPr/>
          <a:lstStyle/>
          <a:p>
            <a:r>
              <a:rPr lang="en-US" dirty="0"/>
              <a:t>CBMS 2015 Survey</a:t>
            </a:r>
          </a:p>
        </p:txBody>
      </p:sp>
      <p:sp>
        <p:nvSpPr>
          <p:cNvPr id="3" name="Content Placeholder 2">
            <a:extLst>
              <a:ext uri="{FF2B5EF4-FFF2-40B4-BE49-F238E27FC236}">
                <a16:creationId xmlns:a16="http://schemas.microsoft.com/office/drawing/2014/main" id="{EC7FC55A-2469-4426-A6FE-E1C7C4164A0E}"/>
              </a:ext>
            </a:extLst>
          </p:cNvPr>
          <p:cNvSpPr>
            <a:spLocks noGrp="1"/>
          </p:cNvSpPr>
          <p:nvPr>
            <p:ph idx="1"/>
          </p:nvPr>
        </p:nvSpPr>
        <p:spPr>
          <a:xfrm>
            <a:off x="838200" y="1825625"/>
            <a:ext cx="4519411" cy="4351338"/>
          </a:xfrm>
        </p:spPr>
        <p:txBody>
          <a:bodyPr/>
          <a:lstStyle/>
          <a:p>
            <a:pPr marL="0" indent="0">
              <a:buNone/>
            </a:pPr>
            <a:r>
              <a:rPr lang="en-US" dirty="0"/>
              <a:t>In fall 2015, 58% of two year colleges reported having implemented a pathways sequence</a:t>
            </a:r>
          </a:p>
        </p:txBody>
      </p:sp>
      <p:pic>
        <p:nvPicPr>
          <p:cNvPr id="4" name="Picture 3">
            <a:extLst>
              <a:ext uri="{FF2B5EF4-FFF2-40B4-BE49-F238E27FC236}">
                <a16:creationId xmlns:a16="http://schemas.microsoft.com/office/drawing/2014/main" id="{EC380364-DDE1-4096-985C-1051DDB871E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246999" y="365125"/>
            <a:ext cx="4777315" cy="5915804"/>
          </a:xfrm>
          <a:prstGeom prst="rect">
            <a:avLst/>
          </a:prstGeom>
        </p:spPr>
      </p:pic>
      <p:sp>
        <p:nvSpPr>
          <p:cNvPr id="5" name="Rectangle 4">
            <a:extLst>
              <a:ext uri="{FF2B5EF4-FFF2-40B4-BE49-F238E27FC236}">
                <a16:creationId xmlns:a16="http://schemas.microsoft.com/office/drawing/2014/main" id="{CE436490-3D4B-49C1-A2D1-65696052B30A}"/>
              </a:ext>
            </a:extLst>
          </p:cNvPr>
          <p:cNvSpPr/>
          <p:nvPr/>
        </p:nvSpPr>
        <p:spPr>
          <a:xfrm>
            <a:off x="1813995" y="6377439"/>
            <a:ext cx="8804650" cy="504625"/>
          </a:xfrm>
          <a:prstGeom prst="rect">
            <a:avLst/>
          </a:prstGeom>
        </p:spPr>
        <p:txBody>
          <a:bodyPr wrap="square">
            <a:spAutoFit/>
          </a:bodyPr>
          <a:lstStyle/>
          <a:p>
            <a:pPr marL="228600" marR="0" indent="-228600">
              <a:lnSpc>
                <a:spcPct val="115000"/>
              </a:lnSpc>
              <a:spcBef>
                <a:spcPts val="0"/>
              </a:spcBef>
              <a:spcAft>
                <a:spcPts val="0"/>
              </a:spcAft>
            </a:pPr>
            <a:r>
              <a:rPr lang="en-US" sz="1200" dirty="0">
                <a:ea typeface="Times New Roman" panose="02020603050405020304" pitchFamily="18" charset="0"/>
              </a:rPr>
              <a:t>	Blair, R., Kirkman, E. E., &amp; Maxwell, J. W. (2018). Statistical abstract of undergraduate programs in the mathematical sciences in the United States: Fall 2015 CBMS survey. Providence, RI: American Mathematical Society. Retrieved from </a:t>
            </a:r>
            <a:r>
              <a:rPr lang="en-US" sz="1200" u="sng" dirty="0">
                <a:solidFill>
                  <a:srgbClr val="1155CC"/>
                </a:solidFill>
                <a:ea typeface="Times New Roman" panose="02020603050405020304" pitchFamily="18" charset="0"/>
                <a:hlinkClick r:id="rId4"/>
              </a:rPr>
              <a:t>www.ams.org/cbms/cbms-survey</a:t>
            </a:r>
            <a:endParaRPr lang="en-US" sz="1200" dirty="0">
              <a:effectLst/>
              <a:ea typeface="Arial" panose="020B0604020202020204" pitchFamily="34" charset="0"/>
            </a:endParaRPr>
          </a:p>
        </p:txBody>
      </p:sp>
    </p:spTree>
    <p:extLst>
      <p:ext uri="{BB962C8B-B14F-4D97-AF65-F5344CB8AC3E}">
        <p14:creationId xmlns:p14="http://schemas.microsoft.com/office/powerpoint/2010/main" val="237992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9" presetClass="emph" presetSubtype="0" nodeType="withEffect">
                                  <p:stCondLst>
                                    <p:cond delay="0"/>
                                  </p:stCondLst>
                                  <p:childTnLst>
                                    <p:set>
                                      <p:cBhvr>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095018-835B-4F94-8B49-3C16C69E2A2B}"/>
              </a:ext>
            </a:extLst>
          </p:cNvPr>
          <p:cNvPicPr>
            <a:picLocks noChangeAspect="1"/>
          </p:cNvPicPr>
          <p:nvPr/>
        </p:nvPicPr>
        <p:blipFill rotWithShape="1">
          <a:blip r:embed="rId3"/>
          <a:srcRect l="3191" t="2103" r="2407" b="2420"/>
          <a:stretch/>
        </p:blipFill>
        <p:spPr>
          <a:xfrm>
            <a:off x="4644188" y="661736"/>
            <a:ext cx="7360127" cy="5222796"/>
          </a:xfrm>
          <a:prstGeom prst="rect">
            <a:avLst/>
          </a:prstGeom>
        </p:spPr>
      </p:pic>
      <p:sp>
        <p:nvSpPr>
          <p:cNvPr id="9" name="Rectangle 8">
            <a:extLst>
              <a:ext uri="{FF2B5EF4-FFF2-40B4-BE49-F238E27FC236}">
                <a16:creationId xmlns:a16="http://schemas.microsoft.com/office/drawing/2014/main" id="{7436CF7C-AA31-4C31-A1CE-E92392E98F25}"/>
              </a:ext>
            </a:extLst>
          </p:cNvPr>
          <p:cNvSpPr/>
          <p:nvPr/>
        </p:nvSpPr>
        <p:spPr>
          <a:xfrm>
            <a:off x="2141623" y="6390640"/>
            <a:ext cx="6244388" cy="504625"/>
          </a:xfrm>
          <a:prstGeom prst="rect">
            <a:avLst/>
          </a:prstGeom>
        </p:spPr>
        <p:txBody>
          <a:bodyPr wrap="square">
            <a:spAutoFit/>
          </a:bodyPr>
          <a:lstStyle/>
          <a:p>
            <a:pPr>
              <a:lnSpc>
                <a:spcPct val="115000"/>
              </a:lnSpc>
            </a:pPr>
            <a:r>
              <a:rPr lang="en-US" sz="1200" dirty="0">
                <a:ea typeface="Times New Roman" panose="02020603050405020304" pitchFamily="18" charset="0"/>
              </a:rPr>
              <a:t>Two-year pre-college level enrollments (in thousands, not including Dual Enrollment), in mathematics programs based on Table TYE.3 in the Fall 2015 CBMS Survey.</a:t>
            </a:r>
            <a:endParaRPr lang="en-US" sz="1200" dirty="0">
              <a:effectLst/>
              <a:ea typeface="Arial" panose="020B0604020202020204" pitchFamily="34" charset="0"/>
            </a:endParaRPr>
          </a:p>
        </p:txBody>
      </p:sp>
      <p:sp>
        <p:nvSpPr>
          <p:cNvPr id="3" name="Rectangle 2">
            <a:extLst>
              <a:ext uri="{FF2B5EF4-FFF2-40B4-BE49-F238E27FC236}">
                <a16:creationId xmlns:a16="http://schemas.microsoft.com/office/drawing/2014/main" id="{881A57A4-2255-47A2-86AF-708C36F7809D}"/>
              </a:ext>
            </a:extLst>
          </p:cNvPr>
          <p:cNvSpPr/>
          <p:nvPr/>
        </p:nvSpPr>
        <p:spPr>
          <a:xfrm>
            <a:off x="187685" y="2002122"/>
            <a:ext cx="4059462" cy="1077218"/>
          </a:xfrm>
          <a:prstGeom prst="rect">
            <a:avLst/>
          </a:prstGeom>
        </p:spPr>
        <p:txBody>
          <a:bodyPr wrap="square">
            <a:spAutoFit/>
          </a:bodyPr>
          <a:lstStyle/>
          <a:p>
            <a:r>
              <a:rPr lang="en-US" sz="3200" b="1" dirty="0">
                <a:ea typeface="Times New Roman" panose="02020603050405020304" pitchFamily="18" charset="0"/>
              </a:rPr>
              <a:t>Two-year pre-college level enrollments </a:t>
            </a:r>
            <a:endParaRPr lang="en-US" sz="3200" dirty="0"/>
          </a:p>
        </p:txBody>
      </p:sp>
      <p:sp>
        <p:nvSpPr>
          <p:cNvPr id="2" name="Title 1">
            <a:extLst>
              <a:ext uri="{FF2B5EF4-FFF2-40B4-BE49-F238E27FC236}">
                <a16:creationId xmlns:a16="http://schemas.microsoft.com/office/drawing/2014/main" id="{7EEB9F8B-0096-4C39-AD28-6DD8EFF1B01A}"/>
              </a:ext>
            </a:extLst>
          </p:cNvPr>
          <p:cNvSpPr>
            <a:spLocks noGrp="1"/>
          </p:cNvSpPr>
          <p:nvPr>
            <p:ph type="title"/>
          </p:nvPr>
        </p:nvSpPr>
        <p:spPr>
          <a:xfrm>
            <a:off x="187685" y="438542"/>
            <a:ext cx="10515600" cy="781095"/>
          </a:xfrm>
        </p:spPr>
        <p:txBody>
          <a:bodyPr/>
          <a:lstStyle/>
          <a:p>
            <a:r>
              <a:rPr lang="en-US" dirty="0"/>
              <a:t>CBMS 2015 Survey</a:t>
            </a:r>
          </a:p>
        </p:txBody>
      </p:sp>
    </p:spTree>
    <p:extLst>
      <p:ext uri="{BB962C8B-B14F-4D97-AF65-F5344CB8AC3E}">
        <p14:creationId xmlns:p14="http://schemas.microsoft.com/office/powerpoint/2010/main" val="345643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2ABC-FED3-444E-8ECE-E23FF1B04E3E}"/>
              </a:ext>
            </a:extLst>
          </p:cNvPr>
          <p:cNvSpPr>
            <a:spLocks noGrp="1"/>
          </p:cNvSpPr>
          <p:nvPr>
            <p:ph type="title"/>
          </p:nvPr>
        </p:nvSpPr>
        <p:spPr>
          <a:xfrm>
            <a:off x="188495" y="223769"/>
            <a:ext cx="10515600" cy="1325563"/>
          </a:xfrm>
        </p:spPr>
        <p:txBody>
          <a:bodyPr/>
          <a:lstStyle/>
          <a:p>
            <a:r>
              <a:rPr lang="en-US" dirty="0"/>
              <a:t>CBMS 2015 Survey</a:t>
            </a:r>
          </a:p>
        </p:txBody>
      </p:sp>
      <p:sp>
        <p:nvSpPr>
          <p:cNvPr id="4" name="Rectangle 1">
            <a:extLst>
              <a:ext uri="{FF2B5EF4-FFF2-40B4-BE49-F238E27FC236}">
                <a16:creationId xmlns:a16="http://schemas.microsoft.com/office/drawing/2014/main" id="{E6FF8331-C2FB-40F1-9A7D-9AC0E42B2BD7}"/>
              </a:ext>
            </a:extLst>
          </p:cNvPr>
          <p:cNvSpPr>
            <a:spLocks noChangeArrowheads="1"/>
          </p:cNvSpPr>
          <p:nvPr/>
        </p:nvSpPr>
        <p:spPr bwMode="auto">
          <a:xfrm>
            <a:off x="2276187" y="6310349"/>
            <a:ext cx="47894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dirty="0">
                <a:solidFill>
                  <a:srgbClr val="000000"/>
                </a:solidFill>
                <a:latin typeface="Times New Roman" panose="02020603050405020304" pitchFamily="18" charset="0"/>
                <a:cs typeface="Times New Roman" panose="02020603050405020304" pitchFamily="18" charset="0"/>
              </a:rPr>
              <a:t>  </a:t>
            </a:r>
            <a:endParaRPr lang="en-US" altLang="en-US" sz="1200" i="1"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en-US" sz="1200" dirty="0">
                <a:solidFill>
                  <a:srgbClr val="000000"/>
                </a:solidFill>
                <a:cs typeface="Times New Roman" panose="02020603050405020304" pitchFamily="18" charset="0"/>
              </a:rPr>
              <a:t>Based on Table TYE.4 in the Fall 2015 CBMS Survey.</a:t>
            </a:r>
            <a:r>
              <a:rPr lang="en-US" altLang="en-US" sz="600" dirty="0"/>
              <a:t> </a:t>
            </a:r>
            <a:endParaRPr lang="en-US" altLang="en-US" sz="9700" dirty="0">
              <a:solidFill>
                <a:srgbClr val="000000"/>
              </a:solidFill>
              <a:cs typeface="Times New Roman" panose="02020603050405020304" pitchFamily="18" charset="0"/>
            </a:endParaRPr>
          </a:p>
        </p:txBody>
      </p:sp>
      <p:pic>
        <p:nvPicPr>
          <p:cNvPr id="1028" name="Picture 4" descr="https://lh6.googleusercontent.com/k9FpbdLnxE8GQjm10i1D9XqXUprI1GEPKQAqZAsVdvoF7TJp9RwouJNHvVvlmPhpfhUh4v4OKIoGN_WMIQgmq9ZGFDACDUZdIT8sWLf_TVRdh4hLpn-kDWdA6FRnWsrncDcggebY">
            <a:extLst>
              <a:ext uri="{FF2B5EF4-FFF2-40B4-BE49-F238E27FC236}">
                <a16:creationId xmlns:a16="http://schemas.microsoft.com/office/drawing/2014/main" id="{B9217C3C-4E85-4181-A455-304C537607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92955" y="1617172"/>
            <a:ext cx="7852581" cy="42867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132E9E5-650C-4906-9AD3-06D0B63280DE}"/>
              </a:ext>
            </a:extLst>
          </p:cNvPr>
          <p:cNvSpPr/>
          <p:nvPr/>
        </p:nvSpPr>
        <p:spPr>
          <a:xfrm>
            <a:off x="804424" y="2186588"/>
            <a:ext cx="3368332" cy="2308324"/>
          </a:xfrm>
          <a:prstGeom prst="rect">
            <a:avLst/>
          </a:prstGeom>
        </p:spPr>
        <p:txBody>
          <a:bodyPr wrap="square">
            <a:spAutoFit/>
          </a:bodyPr>
          <a:lstStyle/>
          <a:p>
            <a:r>
              <a:rPr lang="en-US" sz="3600" dirty="0"/>
              <a:t>Two-year college Statistics and Probability enrollments.</a:t>
            </a:r>
          </a:p>
        </p:txBody>
      </p:sp>
    </p:spTree>
    <p:extLst>
      <p:ext uri="{BB962C8B-B14F-4D97-AF65-F5344CB8AC3E}">
        <p14:creationId xmlns:p14="http://schemas.microsoft.com/office/powerpoint/2010/main" val="3068848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96779" y="286670"/>
            <a:ext cx="8229600" cy="1143000"/>
          </a:xfrm>
        </p:spPr>
        <p:txBody>
          <a:bodyPr/>
          <a:lstStyle/>
          <a:p>
            <a:pPr algn="l"/>
            <a:r>
              <a:rPr lang="en-US" dirty="0"/>
              <a:t>Recent shifts:</a:t>
            </a:r>
          </a:p>
        </p:txBody>
      </p:sp>
      <p:sp>
        <p:nvSpPr>
          <p:cNvPr id="10" name="Content Placeholder 2"/>
          <p:cNvSpPr>
            <a:spLocks noGrp="1"/>
          </p:cNvSpPr>
          <p:nvPr>
            <p:ph idx="1"/>
          </p:nvPr>
        </p:nvSpPr>
        <p:spPr>
          <a:xfrm>
            <a:off x="1981199" y="1600201"/>
            <a:ext cx="9484895" cy="4525963"/>
          </a:xfrm>
        </p:spPr>
        <p:txBody>
          <a:bodyPr/>
          <a:lstStyle/>
          <a:p>
            <a:pPr marL="0" indent="0">
              <a:buClr>
                <a:schemeClr val="accent6"/>
              </a:buClr>
              <a:buSzPct val="92000"/>
              <a:buNone/>
            </a:pPr>
            <a:r>
              <a:rPr lang="en-US" dirty="0"/>
              <a:t>AMATYC (2014)</a:t>
            </a:r>
          </a:p>
          <a:p>
            <a:pPr marL="0" indent="0">
              <a:buClr>
                <a:schemeClr val="accent6"/>
              </a:buClr>
              <a:buSzPct val="92000"/>
              <a:buNone/>
            </a:pPr>
            <a:r>
              <a:rPr lang="en-US" dirty="0"/>
              <a:t>The equivalent content in intermediate algebra courses is not required to master the content for most college-level mathematics courses that do not lead to calculus;</a:t>
            </a:r>
          </a:p>
          <a:p>
            <a:pPr marL="0" indent="0">
              <a:buClr>
                <a:schemeClr val="accent6"/>
              </a:buClr>
              <a:buSzPct val="92000"/>
              <a:buNone/>
            </a:pPr>
            <a:endParaRPr lang="en-US" dirty="0"/>
          </a:p>
          <a:p>
            <a:pPr marL="0" indent="0">
              <a:buClr>
                <a:schemeClr val="accent6"/>
              </a:buClr>
              <a:buSzPct val="92000"/>
              <a:buNone/>
            </a:pPr>
            <a:r>
              <a:rPr lang="en-US" dirty="0"/>
              <a:t>Prerequisite courses other than intermediate algebra can adequately prepare students for courses of study that do not lead to calculus.</a:t>
            </a:r>
            <a:endParaRPr lang="en-US" dirty="0">
              <a:solidFill>
                <a:schemeClr val="tx2"/>
              </a:solidFill>
            </a:endParaRPr>
          </a:p>
        </p:txBody>
      </p:sp>
      <p:sp>
        <p:nvSpPr>
          <p:cNvPr id="2" name="Rectangle 1"/>
          <p:cNvSpPr/>
          <p:nvPr/>
        </p:nvSpPr>
        <p:spPr>
          <a:xfrm>
            <a:off x="2257926" y="6492500"/>
            <a:ext cx="9293469" cy="276999"/>
          </a:xfrm>
          <a:prstGeom prst="rect">
            <a:avLst/>
          </a:prstGeom>
        </p:spPr>
        <p:txBody>
          <a:bodyPr wrap="square">
            <a:spAutoFit/>
          </a:bodyPr>
          <a:lstStyle/>
          <a:p>
            <a:r>
              <a:rPr lang="en-US" sz="1200" dirty="0">
                <a:hlinkClick r:id="rId3"/>
              </a:rPr>
              <a:t>https://amatyc.site-ym.com/page/PositionInterAlg</a:t>
            </a:r>
            <a:r>
              <a:rPr lang="en-US" sz="1200" dirty="0"/>
              <a:t> </a:t>
            </a:r>
          </a:p>
        </p:txBody>
      </p:sp>
    </p:spTree>
    <p:extLst>
      <p:ext uri="{BB962C8B-B14F-4D97-AF65-F5344CB8AC3E}">
        <p14:creationId xmlns:p14="http://schemas.microsoft.com/office/powerpoint/2010/main" val="3687800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96779" y="286670"/>
            <a:ext cx="8229600" cy="1143000"/>
          </a:xfrm>
        </p:spPr>
        <p:txBody>
          <a:bodyPr/>
          <a:lstStyle/>
          <a:p>
            <a:pPr algn="l"/>
            <a:r>
              <a:rPr lang="en-US" dirty="0"/>
              <a:t>Recent shifts:</a:t>
            </a:r>
          </a:p>
        </p:txBody>
      </p:sp>
      <p:sp>
        <p:nvSpPr>
          <p:cNvPr id="10" name="Content Placeholder 2"/>
          <p:cNvSpPr>
            <a:spLocks noGrp="1"/>
          </p:cNvSpPr>
          <p:nvPr>
            <p:ph idx="1"/>
          </p:nvPr>
        </p:nvSpPr>
        <p:spPr>
          <a:xfrm>
            <a:off x="1981199" y="1600201"/>
            <a:ext cx="9484895" cy="4525963"/>
          </a:xfrm>
        </p:spPr>
        <p:txBody>
          <a:bodyPr/>
          <a:lstStyle/>
          <a:p>
            <a:pPr marL="0" indent="0">
              <a:buClr>
                <a:schemeClr val="accent6"/>
              </a:buClr>
              <a:buSzPct val="92000"/>
              <a:buNone/>
            </a:pPr>
            <a:r>
              <a:rPr lang="en-US" dirty="0"/>
              <a:t>AMATYC (2014)</a:t>
            </a:r>
          </a:p>
          <a:p>
            <a:pPr marL="0" indent="0">
              <a:buClr>
                <a:schemeClr val="accent6"/>
              </a:buClr>
              <a:buSzPct val="92000"/>
              <a:buNone/>
            </a:pPr>
            <a:r>
              <a:rPr lang="en-US" dirty="0"/>
              <a:t>The equivalent content in </a:t>
            </a:r>
            <a:r>
              <a:rPr lang="en-US" dirty="0">
                <a:highlight>
                  <a:srgbClr val="FFFF00"/>
                </a:highlight>
              </a:rPr>
              <a:t>intermediate algebra </a:t>
            </a:r>
            <a:r>
              <a:rPr lang="en-US" dirty="0"/>
              <a:t>courses is not required to master the content for most college-level mathematics courses that do not lead to calculus;</a:t>
            </a:r>
          </a:p>
          <a:p>
            <a:pPr marL="0" indent="0">
              <a:buClr>
                <a:schemeClr val="accent6"/>
              </a:buClr>
              <a:buSzPct val="92000"/>
              <a:buNone/>
            </a:pPr>
            <a:endParaRPr lang="en-US" dirty="0"/>
          </a:p>
          <a:p>
            <a:pPr marL="0" indent="0">
              <a:buClr>
                <a:schemeClr val="accent6"/>
              </a:buClr>
              <a:buSzPct val="92000"/>
              <a:buNone/>
            </a:pPr>
            <a:r>
              <a:rPr lang="en-US" dirty="0"/>
              <a:t>Prerequisite courses other than intermediate algebra can adequately prepare students for courses of study that do not lead to calculus.</a:t>
            </a:r>
            <a:endParaRPr lang="en-US" dirty="0">
              <a:solidFill>
                <a:schemeClr val="tx2"/>
              </a:solidFill>
            </a:endParaRPr>
          </a:p>
        </p:txBody>
      </p:sp>
      <p:sp>
        <p:nvSpPr>
          <p:cNvPr id="5" name="Rectangle 4">
            <a:extLst>
              <a:ext uri="{FF2B5EF4-FFF2-40B4-BE49-F238E27FC236}">
                <a16:creationId xmlns:a16="http://schemas.microsoft.com/office/drawing/2014/main" id="{57BD91A9-28B1-4868-9A06-98499B9EF8F6}"/>
              </a:ext>
            </a:extLst>
          </p:cNvPr>
          <p:cNvSpPr/>
          <p:nvPr/>
        </p:nvSpPr>
        <p:spPr>
          <a:xfrm>
            <a:off x="2257926" y="6492500"/>
            <a:ext cx="9293469" cy="276999"/>
          </a:xfrm>
          <a:prstGeom prst="rect">
            <a:avLst/>
          </a:prstGeom>
        </p:spPr>
        <p:txBody>
          <a:bodyPr wrap="square">
            <a:spAutoFit/>
          </a:bodyPr>
          <a:lstStyle/>
          <a:p>
            <a:r>
              <a:rPr lang="en-US" sz="1200" dirty="0">
                <a:hlinkClick r:id="rId2"/>
              </a:rPr>
              <a:t>https://amatyc.site-ym.com/page/PositionInterAlg</a:t>
            </a:r>
            <a:r>
              <a:rPr lang="en-US" sz="1200" dirty="0"/>
              <a:t> </a:t>
            </a:r>
          </a:p>
        </p:txBody>
      </p:sp>
    </p:spTree>
    <p:extLst>
      <p:ext uri="{BB962C8B-B14F-4D97-AF65-F5344CB8AC3E}">
        <p14:creationId xmlns:p14="http://schemas.microsoft.com/office/powerpoint/2010/main" val="1290499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1603131" y="1636191"/>
            <a:ext cx="9293468" cy="4525963"/>
          </a:xfrm>
        </p:spPr>
        <p:txBody>
          <a:bodyPr/>
          <a:lstStyle/>
          <a:p>
            <a:pPr lvl="0"/>
            <a:r>
              <a:rPr lang="en-US" dirty="0"/>
              <a:t>Ohio (2015) removed language requiring Intermediate Algebra as the threshold course. They now have Quantitative Reasoning, Statistics and STEM transfer pathways.</a:t>
            </a:r>
          </a:p>
          <a:p>
            <a:pPr lvl="0"/>
            <a:r>
              <a:rPr lang="en-US" dirty="0"/>
              <a:t>Michigan State (2016) dropped the college algebra requirement.</a:t>
            </a:r>
          </a:p>
          <a:p>
            <a:pPr lvl="0"/>
            <a:r>
              <a:rPr lang="en-US" dirty="0"/>
              <a:t>California State University (2017) dropped intermediate algebra as a universal prerequisite.</a:t>
            </a:r>
          </a:p>
          <a:p>
            <a:pPr>
              <a:buClr>
                <a:schemeClr val="accent6"/>
              </a:buClr>
              <a:buSzPct val="92000"/>
              <a:buFont typeface="Courier New"/>
              <a:buChar char="o"/>
            </a:pPr>
            <a:endParaRPr lang="en-US" dirty="0">
              <a:solidFill>
                <a:schemeClr val="tx2"/>
              </a:solidFill>
            </a:endParaRPr>
          </a:p>
        </p:txBody>
      </p:sp>
      <p:sp>
        <p:nvSpPr>
          <p:cNvPr id="2" name="Rectangle 1"/>
          <p:cNvSpPr/>
          <p:nvPr/>
        </p:nvSpPr>
        <p:spPr>
          <a:xfrm>
            <a:off x="2036268" y="6380707"/>
            <a:ext cx="9293469" cy="507831"/>
          </a:xfrm>
          <a:prstGeom prst="rect">
            <a:avLst/>
          </a:prstGeom>
        </p:spPr>
        <p:txBody>
          <a:bodyPr wrap="square">
            <a:spAutoFit/>
          </a:bodyPr>
          <a:lstStyle/>
          <a:p>
            <a:r>
              <a:rPr lang="en-US" sz="900" dirty="0">
                <a:hlinkClick r:id="rId2"/>
              </a:rPr>
              <a:t>https://www.ohiohighered.org/sites/ohiohighered.org/files/uploads/math/Memo Announcing Endorsed Changes to the OTM Mathematics Guidelines.pdf</a:t>
            </a:r>
            <a:endParaRPr lang="en-US" sz="900" dirty="0"/>
          </a:p>
          <a:p>
            <a:r>
              <a:rPr lang="en-US" sz="900" dirty="0">
                <a:hlinkClick r:id="rId3"/>
              </a:rPr>
              <a:t>https://www.insidehighered.com/news/2016/07/06/michigan-state-drops-college-algebra-requirement</a:t>
            </a:r>
            <a:endParaRPr lang="en-US" sz="900" dirty="0"/>
          </a:p>
          <a:p>
            <a:r>
              <a:rPr lang="en-US" sz="900" dirty="0">
                <a:hlinkClick r:id="rId4"/>
              </a:rPr>
              <a:t>https://edsource.org/2017/cal-state-drops-intermediate-algebra-requirement-allows-other-math-courses/585595</a:t>
            </a:r>
            <a:r>
              <a:rPr lang="en-US" sz="900" dirty="0"/>
              <a:t> </a:t>
            </a:r>
          </a:p>
        </p:txBody>
      </p:sp>
      <p:sp>
        <p:nvSpPr>
          <p:cNvPr id="7" name="Title 1">
            <a:extLst>
              <a:ext uri="{FF2B5EF4-FFF2-40B4-BE49-F238E27FC236}">
                <a16:creationId xmlns:a16="http://schemas.microsoft.com/office/drawing/2014/main" id="{A46114A5-289A-4F61-8DCD-0FFE44FF4CF5}"/>
              </a:ext>
            </a:extLst>
          </p:cNvPr>
          <p:cNvSpPr txBox="1">
            <a:spLocks/>
          </p:cNvSpPr>
          <p:nvPr/>
        </p:nvSpPr>
        <p:spPr>
          <a:xfrm>
            <a:off x="296779" y="28667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Recent shifts:</a:t>
            </a:r>
            <a:endParaRPr lang="en-US" dirty="0"/>
          </a:p>
        </p:txBody>
      </p:sp>
    </p:spTree>
    <p:extLst>
      <p:ext uri="{BB962C8B-B14F-4D97-AF65-F5344CB8AC3E}">
        <p14:creationId xmlns:p14="http://schemas.microsoft.com/office/powerpoint/2010/main" val="2321735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2209161" y="313504"/>
                <a:ext cx="8670616" cy="6054158"/>
              </a:xfrm>
              <a:prstGeom prst="rect">
                <a:avLst/>
              </a:prstGeom>
            </p:spPr>
            <p:txBody>
              <a:bodyPr wrap="square">
                <a:spAutoFit/>
              </a:bodyPr>
              <a:lstStyle/>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Step 1: Notice the subtraction exercise.</a:t>
                </a:r>
              </a:p>
              <a:p>
                <a:pPr>
                  <a:lnSpc>
                    <a:spcPct val="107000"/>
                  </a:lnSpc>
                  <a:spcAft>
                    <a:spcPts val="8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2014−1941</m:t>
                      </m:r>
                    </m:oMath>
                  </m:oMathPara>
                </a14:m>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Times New Roman" panose="02020603050405020304" pitchFamily="18" charset="0"/>
                    <a:cs typeface="Times New Roman" panose="02020603050405020304" pitchFamily="18" charset="0"/>
                  </a:rPr>
                  <a:t>Step 2: Set up the problem in a template.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Times New Roman" panose="02020603050405020304" pitchFamily="18" charset="0"/>
                          <a:cs typeface="Times New Roman" panose="02020603050405020304" pitchFamily="18" charset="0"/>
                        </a:rPr>
                        <m:t>   2014</m:t>
                      </m:r>
                    </m:oMath>
                    <m:oMath xmlns:m="http://schemas.openxmlformats.org/officeDocument/2006/math">
                      <m:r>
                        <a:rPr lang="en-US" sz="1600" i="1" u="sng">
                          <a:latin typeface="Cambria Math" panose="02040503050406030204" pitchFamily="18" charset="0"/>
                          <a:ea typeface="Times New Roman" panose="02020603050405020304" pitchFamily="18" charset="0"/>
                          <a:cs typeface="Times New Roman" panose="02020603050405020304" pitchFamily="18" charset="0"/>
                        </a:rPr>
                        <m:t>−1941</m:t>
                      </m:r>
                    </m:oMath>
                  </m:oMathPara>
                </a14:m>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Times New Roman" panose="02020603050405020304" pitchFamily="18" charset="0"/>
                    <a:cs typeface="Times New Roman" panose="02020603050405020304" pitchFamily="18" charset="0"/>
                  </a:rPr>
                  <a:t>Step 3: Work from right to left. Subtract 1 from 4.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Times New Roman" panose="02020603050405020304" pitchFamily="18" charset="0"/>
                          <a:cs typeface="Times New Roman" panose="02020603050405020304" pitchFamily="18" charset="0"/>
                        </a:rPr>
                        <m:t>   2014</m:t>
                      </m:r>
                    </m:oMath>
                    <m:oMath xmlns:m="http://schemas.openxmlformats.org/officeDocument/2006/math">
                      <m:r>
                        <a:rPr lang="en-US" sz="1600" i="1" u="sng">
                          <a:latin typeface="Cambria Math" panose="02040503050406030204" pitchFamily="18" charset="0"/>
                          <a:ea typeface="Times New Roman" panose="02020603050405020304" pitchFamily="18" charset="0"/>
                          <a:cs typeface="Times New Roman" panose="02020603050405020304" pitchFamily="18" charset="0"/>
                        </a:rPr>
                        <m:t>−1941</m:t>
                      </m:r>
                    </m:oMath>
                    <m:oMath xmlns:m="http://schemas.openxmlformats.org/officeDocument/2006/math">
                      <m:r>
                        <a:rPr lang="en-US" sz="1600" i="1">
                          <a:latin typeface="Cambria Math" panose="02040503050406030204" pitchFamily="18" charset="0"/>
                          <a:ea typeface="Times New Roman" panose="02020603050405020304" pitchFamily="18" charset="0"/>
                          <a:cs typeface="Times New Roman" panose="02020603050405020304" pitchFamily="18" charset="0"/>
                        </a:rPr>
                        <m:t>           3</m:t>
                      </m:r>
                    </m:oMath>
                  </m:oMathPara>
                </a14:m>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Times New Roman" panose="02020603050405020304" pitchFamily="18" charset="0"/>
                    <a:cs typeface="Times New Roman" panose="02020603050405020304" pitchFamily="18" charset="0"/>
                  </a:rPr>
                  <a:t>Step 4. Got it. Now move one column to the left. Subtract 4 from 1.</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Times New Roman" panose="02020603050405020304" pitchFamily="18" charset="0"/>
                    <a:cs typeface="Times New Roman" panose="02020603050405020304" pitchFamily="18" charset="0"/>
                  </a:rPr>
                  <a:t>Step 5. Realize that I cannot subtract 4 from 1.</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Times New Roman" panose="02020603050405020304" pitchFamily="18" charset="0"/>
                    <a:cs typeface="Times New Roman" panose="02020603050405020304" pitchFamily="18" charset="0"/>
                  </a:rPr>
                  <a:t>Step 6. Remember that I need to “borrow” from the next column to the left.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Times New Roman" panose="02020603050405020304" pitchFamily="18" charset="0"/>
                    <a:cs typeface="Times New Roman" panose="02020603050405020304" pitchFamily="18" charset="0"/>
                  </a:rPr>
                  <a:t>Step 7. Notice there is nothing to borrow. (Perhaps also consider how I wasn’t going to ever give it back anyway.)</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Times New Roman" panose="02020603050405020304" pitchFamily="18" charset="0"/>
                    <a:cs typeface="Times New Roman" panose="02020603050405020304" pitchFamily="18" charset="0"/>
                  </a:rPr>
                  <a:t>Step 8. Borrow from the 2 in the far left column. Make it a 1.</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Times New Roman" panose="02020603050405020304" pitchFamily="18" charset="0"/>
                    <a:cs typeface="Times New Roman" panose="02020603050405020304" pitchFamily="18" charset="0"/>
                  </a:rPr>
                  <a:t>Step 9. Think of the “0” in the top row as a 10. Wedge a tiny 1 between the 2 and the 0. Some might want to make it a little higher than the 0.</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09161" y="313504"/>
                <a:ext cx="8670616" cy="6054158"/>
              </a:xfrm>
              <a:prstGeom prst="rect">
                <a:avLst/>
              </a:prstGeom>
              <a:blipFill>
                <a:blip r:embed="rId3"/>
                <a:stretch>
                  <a:fillRect l="-351" t="-201" b="-302"/>
                </a:stretch>
              </a:blipFill>
            </p:spPr>
            <p:txBody>
              <a:bodyPr/>
              <a:lstStyle/>
              <a:p>
                <a:r>
                  <a:rPr lang="en-US">
                    <a:noFill/>
                  </a:rPr>
                  <a:t> </a:t>
                </a:r>
              </a:p>
            </p:txBody>
          </p:sp>
        </mc:Fallback>
      </mc:AlternateContent>
    </p:spTree>
    <p:extLst>
      <p:ext uri="{BB962C8B-B14F-4D97-AF65-F5344CB8AC3E}">
        <p14:creationId xmlns:p14="http://schemas.microsoft.com/office/powerpoint/2010/main" val="302681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361E6-4C4B-4801-B7CE-D3EADDED6BD1}"/>
              </a:ext>
            </a:extLst>
          </p:cNvPr>
          <p:cNvSpPr>
            <a:spLocks noGrp="1"/>
          </p:cNvSpPr>
          <p:nvPr>
            <p:ph type="title"/>
          </p:nvPr>
        </p:nvSpPr>
        <p:spPr/>
        <p:txBody>
          <a:bodyPr/>
          <a:lstStyle/>
          <a:p>
            <a:r>
              <a:rPr lang="en-US" dirty="0"/>
              <a:t>College Readiness?</a:t>
            </a:r>
          </a:p>
        </p:txBody>
      </p:sp>
      <p:sp>
        <p:nvSpPr>
          <p:cNvPr id="3" name="Content Placeholder 2">
            <a:extLst>
              <a:ext uri="{FF2B5EF4-FFF2-40B4-BE49-F238E27FC236}">
                <a16:creationId xmlns:a16="http://schemas.microsoft.com/office/drawing/2014/main" id="{6CEFAD21-BB11-4A35-AE01-CB3593B053EB}"/>
              </a:ext>
            </a:extLst>
          </p:cNvPr>
          <p:cNvSpPr>
            <a:spLocks noGrp="1"/>
          </p:cNvSpPr>
          <p:nvPr>
            <p:ph idx="1"/>
          </p:nvPr>
        </p:nvSpPr>
        <p:spPr/>
        <p:txBody>
          <a:bodyPr/>
          <a:lstStyle/>
          <a:p>
            <a:pPr marL="0" indent="0">
              <a:buNone/>
            </a:pPr>
            <a:r>
              <a:rPr lang="en-US" dirty="0"/>
              <a:t>What will it mean in 5 years?</a:t>
            </a:r>
          </a:p>
        </p:txBody>
      </p:sp>
    </p:spTree>
    <p:extLst>
      <p:ext uri="{BB962C8B-B14F-4D97-AF65-F5344CB8AC3E}">
        <p14:creationId xmlns:p14="http://schemas.microsoft.com/office/powerpoint/2010/main" val="11697093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02197-044A-4ED4-B934-D3F75085565F}"/>
              </a:ext>
            </a:extLst>
          </p:cNvPr>
          <p:cNvSpPr>
            <a:spLocks noGrp="1"/>
          </p:cNvSpPr>
          <p:nvPr>
            <p:ph type="title"/>
          </p:nvPr>
        </p:nvSpPr>
        <p:spPr/>
        <p:txBody>
          <a:bodyPr/>
          <a:lstStyle/>
          <a:p>
            <a:r>
              <a:rPr lang="en-US" dirty="0"/>
              <a:t>So, what’s new?</a:t>
            </a:r>
          </a:p>
        </p:txBody>
      </p:sp>
      <p:graphicFrame>
        <p:nvGraphicFramePr>
          <p:cNvPr id="4" name="Content Placeholder 3">
            <a:extLst>
              <a:ext uri="{FF2B5EF4-FFF2-40B4-BE49-F238E27FC236}">
                <a16:creationId xmlns:a16="http://schemas.microsoft.com/office/drawing/2014/main" id="{F2319ED2-5DC1-4B3D-9E68-D9F3A09AB6D2}"/>
              </a:ext>
            </a:extLst>
          </p:cNvPr>
          <p:cNvGraphicFramePr>
            <a:graphicFrameLocks noGrp="1"/>
          </p:cNvGraphicFramePr>
          <p:nvPr>
            <p:ph idx="1"/>
          </p:nvPr>
        </p:nvGraphicFramePr>
        <p:xfrm>
          <a:off x="1692311" y="2659638"/>
          <a:ext cx="8466573" cy="1615440"/>
        </p:xfrm>
        <a:graphic>
          <a:graphicData uri="http://schemas.openxmlformats.org/drawingml/2006/table">
            <a:tbl>
              <a:tblPr firstRow="1" bandRow="1">
                <a:tableStyleId>{2D5ABB26-0587-4C30-8999-92F81FD0307C}</a:tableStyleId>
              </a:tblPr>
              <a:tblGrid>
                <a:gridCol w="2822191">
                  <a:extLst>
                    <a:ext uri="{9D8B030D-6E8A-4147-A177-3AD203B41FA5}">
                      <a16:colId xmlns:a16="http://schemas.microsoft.com/office/drawing/2014/main" val="3289088233"/>
                    </a:ext>
                  </a:extLst>
                </a:gridCol>
                <a:gridCol w="2822191">
                  <a:extLst>
                    <a:ext uri="{9D8B030D-6E8A-4147-A177-3AD203B41FA5}">
                      <a16:colId xmlns:a16="http://schemas.microsoft.com/office/drawing/2014/main" val="223276548"/>
                    </a:ext>
                  </a:extLst>
                </a:gridCol>
                <a:gridCol w="2822191">
                  <a:extLst>
                    <a:ext uri="{9D8B030D-6E8A-4147-A177-3AD203B41FA5}">
                      <a16:colId xmlns:a16="http://schemas.microsoft.com/office/drawing/2014/main" val="4112076761"/>
                    </a:ext>
                  </a:extLst>
                </a:gridCol>
              </a:tblGrid>
              <a:tr h="370840">
                <a:tc>
                  <a:txBody>
                    <a:bodyPr/>
                    <a:lstStyle/>
                    <a:p>
                      <a:endParaRPr lang="en-US" dirty="0"/>
                    </a:p>
                  </a:txBody>
                  <a:tcPr/>
                </a:tc>
                <a:tc>
                  <a:txBody>
                    <a:bodyPr/>
                    <a:lstStyle/>
                    <a:p>
                      <a:pPr algn="ctr"/>
                      <a:r>
                        <a:rPr lang="en-US" sz="3200" dirty="0"/>
                        <a:t>Content</a:t>
                      </a:r>
                    </a:p>
                  </a:txBody>
                  <a:tcPr>
                    <a:lnB w="12700" cap="flat" cmpd="sng" algn="ctr">
                      <a:solidFill>
                        <a:schemeClr val="tx1"/>
                      </a:solidFill>
                      <a:prstDash val="solid"/>
                      <a:round/>
                      <a:headEnd type="none" w="med" len="med"/>
                      <a:tailEnd type="none" w="med" len="med"/>
                    </a:lnB>
                  </a:tcPr>
                </a:tc>
                <a:tc>
                  <a:txBody>
                    <a:bodyPr/>
                    <a:lstStyle/>
                    <a:p>
                      <a:pPr algn="ctr"/>
                      <a:r>
                        <a:rPr lang="en-US" sz="3200" dirty="0"/>
                        <a:t>Practices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2634569"/>
                  </a:ext>
                </a:extLst>
              </a:tr>
              <a:tr h="370840">
                <a:tc>
                  <a:txBody>
                    <a:bodyPr/>
                    <a:lstStyle/>
                    <a:p>
                      <a:pPr algn="r"/>
                      <a:r>
                        <a:rPr lang="en-US" sz="2800" dirty="0"/>
                        <a:t>K-12</a:t>
                      </a:r>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6756530"/>
                  </a:ext>
                </a:extLst>
              </a:tr>
              <a:tr h="370840">
                <a:tc>
                  <a:txBody>
                    <a:bodyPr/>
                    <a:lstStyle/>
                    <a:p>
                      <a:pPr algn="r"/>
                      <a:r>
                        <a:rPr lang="en-US" sz="2800" dirty="0"/>
                        <a:t>Higher Education</a:t>
                      </a:r>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534698"/>
                  </a:ext>
                </a:extLst>
              </a:tr>
            </a:tbl>
          </a:graphicData>
        </a:graphic>
      </p:graphicFrame>
      <p:sp>
        <p:nvSpPr>
          <p:cNvPr id="5" name="Rectangle 4">
            <a:extLst>
              <a:ext uri="{FF2B5EF4-FFF2-40B4-BE49-F238E27FC236}">
                <a16:creationId xmlns:a16="http://schemas.microsoft.com/office/drawing/2014/main" id="{37E30539-9EC5-44E5-9D1A-00FBE8959789}"/>
              </a:ext>
            </a:extLst>
          </p:cNvPr>
          <p:cNvSpPr/>
          <p:nvPr/>
        </p:nvSpPr>
        <p:spPr>
          <a:xfrm>
            <a:off x="5743980" y="2967335"/>
            <a:ext cx="704039" cy="923330"/>
          </a:xfrm>
          <a:prstGeom prst="rect">
            <a:avLst/>
          </a:prstGeom>
        </p:spPr>
        <p:txBody>
          <a:bodyPr wrap="none">
            <a:spAutoFit/>
          </a:bodyPr>
          <a:lstStyle/>
          <a:p>
            <a:r>
              <a:rPr lang="en-US" sz="5400" b="0" i="0" dirty="0">
                <a:solidFill>
                  <a:schemeClr val="bg1">
                    <a:lumMod val="75000"/>
                  </a:schemeClr>
                </a:solidFill>
                <a:effectLst/>
                <a:latin typeface="Times New Roman" panose="02020603050405020304" pitchFamily="18" charset="0"/>
              </a:rPr>
              <a:t>✓</a:t>
            </a:r>
            <a:endParaRPr lang="en-US" sz="5400" dirty="0">
              <a:solidFill>
                <a:schemeClr val="bg1">
                  <a:lumMod val="75000"/>
                </a:schemeClr>
              </a:solidFill>
            </a:endParaRPr>
          </a:p>
        </p:txBody>
      </p:sp>
      <p:sp>
        <p:nvSpPr>
          <p:cNvPr id="6" name="Rectangle 5">
            <a:extLst>
              <a:ext uri="{FF2B5EF4-FFF2-40B4-BE49-F238E27FC236}">
                <a16:creationId xmlns:a16="http://schemas.microsoft.com/office/drawing/2014/main" id="{DA063710-EDF5-49EA-89FF-D1DFA6BB0B21}"/>
              </a:ext>
            </a:extLst>
          </p:cNvPr>
          <p:cNvSpPr/>
          <p:nvPr/>
        </p:nvSpPr>
        <p:spPr>
          <a:xfrm>
            <a:off x="5765441" y="3467358"/>
            <a:ext cx="704039" cy="923330"/>
          </a:xfrm>
          <a:prstGeom prst="rect">
            <a:avLst/>
          </a:prstGeom>
        </p:spPr>
        <p:txBody>
          <a:bodyPr wrap="none">
            <a:spAutoFit/>
          </a:bodyPr>
          <a:lstStyle/>
          <a:p>
            <a:r>
              <a:rPr lang="en-US" sz="5400" b="0" i="0" dirty="0">
                <a:solidFill>
                  <a:schemeClr val="bg1">
                    <a:lumMod val="75000"/>
                  </a:schemeClr>
                </a:solidFill>
                <a:effectLst/>
                <a:latin typeface="Times New Roman" panose="02020603050405020304" pitchFamily="18" charset="0"/>
              </a:rPr>
              <a:t>✓</a:t>
            </a:r>
            <a:endParaRPr lang="en-US" sz="5400" dirty="0">
              <a:solidFill>
                <a:schemeClr val="bg1">
                  <a:lumMod val="75000"/>
                </a:schemeClr>
              </a:solidFill>
            </a:endParaRPr>
          </a:p>
        </p:txBody>
      </p:sp>
      <p:sp>
        <p:nvSpPr>
          <p:cNvPr id="7" name="Rectangle 6">
            <a:extLst>
              <a:ext uri="{FF2B5EF4-FFF2-40B4-BE49-F238E27FC236}">
                <a16:creationId xmlns:a16="http://schemas.microsoft.com/office/drawing/2014/main" id="{F3068CD4-F387-42C1-AD59-7449718A6C9E}"/>
              </a:ext>
            </a:extLst>
          </p:cNvPr>
          <p:cNvSpPr/>
          <p:nvPr/>
        </p:nvSpPr>
        <p:spPr>
          <a:xfrm>
            <a:off x="8570889" y="2967335"/>
            <a:ext cx="704039" cy="923330"/>
          </a:xfrm>
          <a:prstGeom prst="rect">
            <a:avLst/>
          </a:prstGeom>
        </p:spPr>
        <p:txBody>
          <a:bodyPr wrap="none">
            <a:spAutoFit/>
          </a:bodyPr>
          <a:lstStyle/>
          <a:p>
            <a:r>
              <a:rPr lang="en-US" sz="5400" b="0" i="0" dirty="0">
                <a:solidFill>
                  <a:srgbClr val="FF0000"/>
                </a:solidFill>
                <a:effectLst/>
                <a:latin typeface="Times New Roman" panose="02020603050405020304" pitchFamily="18" charset="0"/>
              </a:rPr>
              <a:t>✓</a:t>
            </a:r>
            <a:endParaRPr lang="en-US" sz="5400" dirty="0">
              <a:solidFill>
                <a:srgbClr val="FF0000"/>
              </a:solidFill>
            </a:endParaRPr>
          </a:p>
        </p:txBody>
      </p:sp>
    </p:spTree>
    <p:extLst>
      <p:ext uri="{BB962C8B-B14F-4D97-AF65-F5344CB8AC3E}">
        <p14:creationId xmlns:p14="http://schemas.microsoft.com/office/powerpoint/2010/main" val="8404006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63" y="238543"/>
            <a:ext cx="8591550" cy="1143000"/>
          </a:xfrm>
        </p:spPr>
        <p:txBody>
          <a:bodyPr/>
          <a:lstStyle/>
          <a:p>
            <a:pPr algn="l"/>
            <a:r>
              <a:rPr lang="en-US" dirty="0"/>
              <a:t>Standards for Mathematical Practice</a:t>
            </a:r>
          </a:p>
        </p:txBody>
      </p:sp>
      <p:sp>
        <p:nvSpPr>
          <p:cNvPr id="3" name="Content Placeholder 2"/>
          <p:cNvSpPr>
            <a:spLocks noGrp="1"/>
          </p:cNvSpPr>
          <p:nvPr>
            <p:ph idx="1"/>
          </p:nvPr>
        </p:nvSpPr>
        <p:spPr>
          <a:xfrm>
            <a:off x="1981200" y="1262849"/>
            <a:ext cx="8229600" cy="4525963"/>
          </a:xfrm>
        </p:spPr>
        <p:txBody>
          <a:bodyPr>
            <a:normAutofit lnSpcReduction="10000"/>
          </a:bodyPr>
          <a:lstStyle/>
          <a:p>
            <a:pPr marL="445770" lvl="1" indent="-457200">
              <a:spcBef>
                <a:spcPts val="0"/>
              </a:spcBef>
              <a:spcAft>
                <a:spcPts val="1200"/>
              </a:spcAft>
              <a:buFont typeface="+mj-lt"/>
              <a:buAutoNum type="arabicPeriod"/>
            </a:pPr>
            <a:r>
              <a:rPr lang="en-US" dirty="0">
                <a:solidFill>
                  <a:srgbClr val="6B6B6B"/>
                </a:solidFill>
                <a:ea typeface="Geneva"/>
                <a:cs typeface="Geneva"/>
              </a:rPr>
              <a:t>Make sense of problems and persevere in solving them</a:t>
            </a:r>
          </a:p>
          <a:p>
            <a:pPr marL="445770" lvl="1" indent="-457200">
              <a:spcBef>
                <a:spcPts val="0"/>
              </a:spcBef>
              <a:spcAft>
                <a:spcPts val="1200"/>
              </a:spcAft>
              <a:buFont typeface="+mj-lt"/>
              <a:buAutoNum type="arabicPeriod"/>
            </a:pPr>
            <a:r>
              <a:rPr lang="en-US" dirty="0">
                <a:solidFill>
                  <a:srgbClr val="6B6B6B"/>
                </a:solidFill>
                <a:ea typeface="Geneva"/>
              </a:rPr>
              <a:t>Reason abstractly and quantitatively</a:t>
            </a:r>
          </a:p>
          <a:p>
            <a:pPr marL="445770" lvl="1" indent="-457200">
              <a:spcBef>
                <a:spcPts val="0"/>
              </a:spcBef>
              <a:spcAft>
                <a:spcPts val="1200"/>
              </a:spcAft>
              <a:buFont typeface="+mj-lt"/>
              <a:buAutoNum type="arabicPeriod"/>
            </a:pPr>
            <a:r>
              <a:rPr lang="en-US" dirty="0">
                <a:solidFill>
                  <a:srgbClr val="6B6B6B"/>
                </a:solidFill>
                <a:ea typeface="Geneva"/>
                <a:cs typeface="Geneva"/>
              </a:rPr>
              <a:t>Construct viable arguments and critique the understanding of others</a:t>
            </a:r>
          </a:p>
          <a:p>
            <a:pPr marL="445770" lvl="1" indent="-457200">
              <a:spcBef>
                <a:spcPts val="0"/>
              </a:spcBef>
              <a:spcAft>
                <a:spcPts val="1200"/>
              </a:spcAft>
              <a:buFont typeface="+mj-lt"/>
              <a:buAutoNum type="arabicPeriod"/>
            </a:pPr>
            <a:r>
              <a:rPr lang="en-US" dirty="0">
                <a:solidFill>
                  <a:srgbClr val="6B6B6B"/>
                </a:solidFill>
                <a:ea typeface="Geneva"/>
              </a:rPr>
              <a:t>Model with mathematics</a:t>
            </a:r>
          </a:p>
          <a:p>
            <a:pPr marL="445770" lvl="1" indent="-457200">
              <a:spcBef>
                <a:spcPts val="0"/>
              </a:spcBef>
              <a:spcAft>
                <a:spcPts val="1200"/>
              </a:spcAft>
              <a:buFont typeface="+mj-lt"/>
              <a:buAutoNum type="arabicPeriod"/>
            </a:pPr>
            <a:r>
              <a:rPr lang="en-US" dirty="0">
                <a:solidFill>
                  <a:srgbClr val="6B6B6B"/>
                </a:solidFill>
                <a:ea typeface="Geneva"/>
                <a:cs typeface="Geneva"/>
              </a:rPr>
              <a:t>Use appropriate tools strategically</a:t>
            </a:r>
          </a:p>
          <a:p>
            <a:pPr marL="445770" lvl="1" indent="-457200">
              <a:spcBef>
                <a:spcPts val="0"/>
              </a:spcBef>
              <a:spcAft>
                <a:spcPts val="1200"/>
              </a:spcAft>
              <a:buFont typeface="+mj-lt"/>
              <a:buAutoNum type="arabicPeriod"/>
            </a:pPr>
            <a:r>
              <a:rPr lang="en-US" dirty="0">
                <a:solidFill>
                  <a:srgbClr val="6B6B6B"/>
                </a:solidFill>
                <a:ea typeface="Geneva"/>
              </a:rPr>
              <a:t>Attend to precision</a:t>
            </a:r>
          </a:p>
          <a:p>
            <a:pPr marL="445770" lvl="1" indent="-457200">
              <a:spcBef>
                <a:spcPts val="0"/>
              </a:spcBef>
              <a:spcAft>
                <a:spcPts val="1200"/>
              </a:spcAft>
              <a:buFont typeface="+mj-lt"/>
              <a:buAutoNum type="arabicPeriod"/>
            </a:pPr>
            <a:r>
              <a:rPr lang="en-US" dirty="0">
                <a:solidFill>
                  <a:srgbClr val="6B6B6B"/>
                </a:solidFill>
                <a:ea typeface="Geneva"/>
                <a:cs typeface="Geneva"/>
              </a:rPr>
              <a:t>Look for and make use of structure</a:t>
            </a:r>
          </a:p>
          <a:p>
            <a:pPr marL="445770" lvl="1" indent="-457200">
              <a:spcBef>
                <a:spcPts val="0"/>
              </a:spcBef>
              <a:spcAft>
                <a:spcPts val="1200"/>
              </a:spcAft>
              <a:buFont typeface="+mj-lt"/>
              <a:buAutoNum type="arabicPeriod"/>
            </a:pPr>
            <a:r>
              <a:rPr lang="en-US" dirty="0">
                <a:solidFill>
                  <a:srgbClr val="6B6B6B"/>
                </a:solidFill>
                <a:ea typeface="Geneva"/>
              </a:rPr>
              <a:t>Look for and express regularity in repeated reasoning</a:t>
            </a:r>
            <a:endParaRPr lang="en-US" dirty="0">
              <a:solidFill>
                <a:srgbClr val="6B6B6B"/>
              </a:solidFill>
              <a:ea typeface="Geneva"/>
              <a:cs typeface="Geneva"/>
            </a:endParaRPr>
          </a:p>
          <a:p>
            <a:r>
              <a:rPr lang="en-US" dirty="0"/>
              <a:t>These are essential aspects of being proficient.</a:t>
            </a:r>
          </a:p>
        </p:txBody>
      </p:sp>
    </p:spTree>
    <p:extLst>
      <p:ext uri="{BB962C8B-B14F-4D97-AF65-F5344CB8AC3E}">
        <p14:creationId xmlns:p14="http://schemas.microsoft.com/office/powerpoint/2010/main" val="122678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2716" y="367192"/>
            <a:ext cx="8229600" cy="1000124"/>
          </a:xfrm>
        </p:spPr>
        <p:txBody>
          <a:bodyPr>
            <a:normAutofit fontScale="90000"/>
          </a:bodyPr>
          <a:lstStyle/>
          <a:p>
            <a:pPr>
              <a:lnSpc>
                <a:spcPct val="150000"/>
              </a:lnSpc>
            </a:pPr>
            <a:r>
              <a:rPr lang="en-US" sz="4900" dirty="0"/>
              <a:t>The Shifts</a:t>
            </a:r>
            <a:br>
              <a:rPr lang="en-US" dirty="0">
                <a:solidFill>
                  <a:srgbClr val="50524F"/>
                </a:solidFill>
                <a:latin typeface="Lucida Sans" panose="020B0602030504020204" pitchFamily="34" charset="0"/>
              </a:rPr>
            </a:br>
            <a:r>
              <a:rPr lang="en-US" sz="2200" dirty="0">
                <a:solidFill>
                  <a:srgbClr val="50524F"/>
                </a:solidFill>
                <a:latin typeface="Lucida Sans" panose="020B0602030504020204" pitchFamily="34" charset="0"/>
              </a:rPr>
              <a:t>What makes college- and career-ready standards different?</a:t>
            </a:r>
            <a:endParaRPr lang="en-US" sz="2200" dirty="0"/>
          </a:p>
        </p:txBody>
      </p:sp>
      <p:sp>
        <p:nvSpPr>
          <p:cNvPr id="7" name="Content Placeholder 6"/>
          <p:cNvSpPr>
            <a:spLocks noGrp="1"/>
          </p:cNvSpPr>
          <p:nvPr>
            <p:ph idx="1"/>
          </p:nvPr>
        </p:nvSpPr>
        <p:spPr>
          <a:xfrm>
            <a:off x="2882900" y="1895641"/>
            <a:ext cx="7327900" cy="4230523"/>
          </a:xfrm>
        </p:spPr>
        <p:txBody>
          <a:bodyPr>
            <a:normAutofit/>
          </a:bodyPr>
          <a:lstStyle/>
          <a:p>
            <a:pPr marL="0" indent="0">
              <a:buNone/>
            </a:pPr>
            <a:r>
              <a:rPr lang="en-US" sz="2400" b="1" dirty="0">
                <a:solidFill>
                  <a:srgbClr val="50524F"/>
                </a:solidFill>
              </a:rPr>
              <a:t>Focus </a:t>
            </a:r>
            <a:r>
              <a:rPr lang="en-US" sz="2400" dirty="0">
                <a:solidFill>
                  <a:srgbClr val="50524F"/>
                </a:solidFill>
              </a:rPr>
              <a:t>strongly where the standards focus.</a:t>
            </a:r>
          </a:p>
          <a:p>
            <a:pPr>
              <a:buFont typeface="+mj-lt"/>
              <a:buAutoNum type="arabicPeriod"/>
            </a:pPr>
            <a:endParaRPr lang="en-US" sz="2400" b="1" dirty="0">
              <a:solidFill>
                <a:srgbClr val="50524F"/>
              </a:solidFill>
            </a:endParaRPr>
          </a:p>
          <a:p>
            <a:pPr marL="0" indent="0">
              <a:buNone/>
            </a:pPr>
            <a:r>
              <a:rPr lang="en-US" sz="2400" b="1" dirty="0">
                <a:solidFill>
                  <a:srgbClr val="50524F"/>
                </a:solidFill>
              </a:rPr>
              <a:t>Coherence</a:t>
            </a:r>
            <a:r>
              <a:rPr lang="en-US" sz="2400" dirty="0">
                <a:solidFill>
                  <a:srgbClr val="50524F"/>
                </a:solidFill>
              </a:rPr>
              <a:t>: Think across grades and link to major topics within grades.</a:t>
            </a:r>
          </a:p>
          <a:p>
            <a:pPr>
              <a:buFont typeface="+mj-lt"/>
              <a:buAutoNum type="arabicPeriod"/>
            </a:pPr>
            <a:endParaRPr lang="en-US" sz="2400" b="1" dirty="0">
              <a:solidFill>
                <a:srgbClr val="50524F"/>
              </a:solidFill>
            </a:endParaRPr>
          </a:p>
          <a:p>
            <a:pPr marL="0" indent="0">
              <a:buNone/>
            </a:pPr>
            <a:r>
              <a:rPr lang="en-US" sz="2400" b="1" dirty="0">
                <a:solidFill>
                  <a:srgbClr val="50524F"/>
                </a:solidFill>
              </a:rPr>
              <a:t>Rigor</a:t>
            </a:r>
            <a:r>
              <a:rPr lang="en-US" sz="2400" dirty="0">
                <a:solidFill>
                  <a:srgbClr val="50524F"/>
                </a:solidFill>
              </a:rPr>
              <a:t>: In major topics, pursue conceptual understanding, procedural skill and fluency, and application with equal intensity.</a:t>
            </a:r>
          </a:p>
          <a:p>
            <a:endParaRPr lang="en-US" sz="12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151" y="2807400"/>
            <a:ext cx="689498" cy="69646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3738" y="1829173"/>
            <a:ext cx="696463" cy="69646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0997" y="3987617"/>
            <a:ext cx="689498" cy="689498"/>
          </a:xfrm>
          <a:prstGeom prst="rect">
            <a:avLst/>
          </a:prstGeom>
        </p:spPr>
      </p:pic>
      <p:sp>
        <p:nvSpPr>
          <p:cNvPr id="2" name="TextBox 1">
            <a:extLst>
              <a:ext uri="{FF2B5EF4-FFF2-40B4-BE49-F238E27FC236}">
                <a16:creationId xmlns:a16="http://schemas.microsoft.com/office/drawing/2014/main" id="{FD56F2A4-1FC5-4E9A-8C2B-B656E36F15F1}"/>
              </a:ext>
            </a:extLst>
          </p:cNvPr>
          <p:cNvSpPr txBox="1"/>
          <p:nvPr/>
        </p:nvSpPr>
        <p:spPr>
          <a:xfrm>
            <a:off x="2180997" y="6471418"/>
            <a:ext cx="6622256" cy="276999"/>
          </a:xfrm>
          <a:prstGeom prst="rect">
            <a:avLst/>
          </a:prstGeom>
          <a:noFill/>
        </p:spPr>
        <p:txBody>
          <a:bodyPr wrap="square" rtlCol="0">
            <a:spAutoFit/>
          </a:bodyPr>
          <a:lstStyle/>
          <a:p>
            <a:r>
              <a:rPr lang="en-US" sz="1200" dirty="0"/>
              <a:t>Source: Student Achievement Partners</a:t>
            </a:r>
          </a:p>
        </p:txBody>
      </p:sp>
    </p:spTree>
    <p:extLst>
      <p:ext uri="{BB962C8B-B14F-4D97-AF65-F5344CB8AC3E}">
        <p14:creationId xmlns:p14="http://schemas.microsoft.com/office/powerpoint/2010/main" val="13549018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5276B-14E4-42BC-BBF7-3F9A52E7D355}"/>
              </a:ext>
            </a:extLst>
          </p:cNvPr>
          <p:cNvSpPr>
            <a:spLocks noGrp="1"/>
          </p:cNvSpPr>
          <p:nvPr>
            <p:ph type="title"/>
          </p:nvPr>
        </p:nvSpPr>
        <p:spPr>
          <a:xfrm>
            <a:off x="180785" y="299677"/>
            <a:ext cx="8429347" cy="1143000"/>
          </a:xfrm>
        </p:spPr>
        <p:txBody>
          <a:bodyPr/>
          <a:lstStyle/>
          <a:p>
            <a:r>
              <a:rPr lang="en-US" sz="3600" dirty="0"/>
              <a:t>National Mathematics Advisory Panel (2008)</a:t>
            </a:r>
          </a:p>
        </p:txBody>
      </p:sp>
      <p:sp>
        <p:nvSpPr>
          <p:cNvPr id="3" name="Content Placeholder 2">
            <a:extLst>
              <a:ext uri="{FF2B5EF4-FFF2-40B4-BE49-F238E27FC236}">
                <a16:creationId xmlns:a16="http://schemas.microsoft.com/office/drawing/2014/main" id="{3A819F8B-6689-419A-904D-684418C8A977}"/>
              </a:ext>
            </a:extLst>
          </p:cNvPr>
          <p:cNvSpPr>
            <a:spLocks noGrp="1"/>
          </p:cNvSpPr>
          <p:nvPr>
            <p:ph idx="1"/>
          </p:nvPr>
        </p:nvSpPr>
        <p:spPr>
          <a:xfrm>
            <a:off x="1455821" y="1825625"/>
            <a:ext cx="9709483" cy="4351338"/>
          </a:xfrm>
        </p:spPr>
        <p:txBody>
          <a:bodyPr/>
          <a:lstStyle/>
          <a:p>
            <a:pPr marL="0" indent="0">
              <a:buNone/>
            </a:pPr>
            <a:r>
              <a:rPr lang="en-US" dirty="0"/>
              <a:t>“To prepare students for Algebra, the curriculum must simultaneously develop conceptual understanding, computational fluency, and problem solving skills. Debates regarding the relative importance of these aspects of mathematical knowledge are misguided.”</a:t>
            </a:r>
          </a:p>
        </p:txBody>
      </p:sp>
      <p:sp>
        <p:nvSpPr>
          <p:cNvPr id="4" name="Rectangle 3">
            <a:extLst>
              <a:ext uri="{FF2B5EF4-FFF2-40B4-BE49-F238E27FC236}">
                <a16:creationId xmlns:a16="http://schemas.microsoft.com/office/drawing/2014/main" id="{839127F2-675D-4FFC-A3D0-9B916D956216}"/>
              </a:ext>
            </a:extLst>
          </p:cNvPr>
          <p:cNvSpPr/>
          <p:nvPr/>
        </p:nvSpPr>
        <p:spPr>
          <a:xfrm>
            <a:off x="2045372" y="6378656"/>
            <a:ext cx="9047746" cy="503408"/>
          </a:xfrm>
          <a:prstGeom prst="rect">
            <a:avLst/>
          </a:prstGeom>
        </p:spPr>
        <p:txBody>
          <a:bodyPr wrap="square">
            <a:spAutoFit/>
          </a:bodyPr>
          <a:lstStyle/>
          <a:p>
            <a:pPr>
              <a:lnSpc>
                <a:spcPct val="115000"/>
              </a:lnSpc>
            </a:pPr>
            <a:r>
              <a:rPr lang="en-US" sz="1200" dirty="0">
                <a:solidFill>
                  <a:srgbClr val="000000"/>
                </a:solidFill>
                <a:ea typeface="Arial" panose="020B0604020202020204" pitchFamily="34" charset="0"/>
              </a:rPr>
              <a:t>National Mathematics Advisory Panel. (2008). Foundations for success: The final report of the </a:t>
            </a:r>
            <a:r>
              <a:rPr lang="en-US" sz="1200" dirty="0">
                <a:ea typeface="Arial" panose="020B0604020202020204" pitchFamily="34" charset="0"/>
              </a:rPr>
              <a:t>National Mathematics Advisory Panel. Washington, DC: U.S. Department of Education. </a:t>
            </a:r>
            <a:r>
              <a:rPr lang="en-US" sz="1200" dirty="0">
                <a:solidFill>
                  <a:srgbClr val="1155CC"/>
                </a:solidFill>
                <a:ea typeface="Arial" panose="020B0604020202020204" pitchFamily="34" charset="0"/>
                <a:hlinkClick r:id="rId2"/>
              </a:rPr>
              <a:t>https://www2.ed.gov/about/bdscomm/list/mathpanel/report/final-report.pdf</a:t>
            </a:r>
            <a:r>
              <a:rPr lang="en-US" sz="1200" dirty="0">
                <a:ea typeface="Arial" panose="020B0604020202020204" pitchFamily="34" charset="0"/>
              </a:rPr>
              <a:t>.</a:t>
            </a:r>
            <a:endParaRPr lang="en-US" sz="1200" dirty="0"/>
          </a:p>
        </p:txBody>
      </p:sp>
    </p:spTree>
    <p:extLst>
      <p:ext uri="{BB962C8B-B14F-4D97-AF65-F5344CB8AC3E}">
        <p14:creationId xmlns:p14="http://schemas.microsoft.com/office/powerpoint/2010/main" val="2072314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5276B-14E4-42BC-BBF7-3F9A52E7D355}"/>
              </a:ext>
            </a:extLst>
          </p:cNvPr>
          <p:cNvSpPr>
            <a:spLocks noGrp="1"/>
          </p:cNvSpPr>
          <p:nvPr>
            <p:ph type="title"/>
          </p:nvPr>
        </p:nvSpPr>
        <p:spPr>
          <a:xfrm>
            <a:off x="180785" y="299677"/>
            <a:ext cx="8429347" cy="1143000"/>
          </a:xfrm>
        </p:spPr>
        <p:txBody>
          <a:bodyPr/>
          <a:lstStyle/>
          <a:p>
            <a:r>
              <a:rPr lang="en-US" sz="3600" dirty="0"/>
              <a:t>National Mathematics Advisory Panel (2008)</a:t>
            </a:r>
          </a:p>
        </p:txBody>
      </p:sp>
      <p:sp>
        <p:nvSpPr>
          <p:cNvPr id="3" name="Content Placeholder 2">
            <a:extLst>
              <a:ext uri="{FF2B5EF4-FFF2-40B4-BE49-F238E27FC236}">
                <a16:creationId xmlns:a16="http://schemas.microsoft.com/office/drawing/2014/main" id="{3A819F8B-6689-419A-904D-684418C8A977}"/>
              </a:ext>
            </a:extLst>
          </p:cNvPr>
          <p:cNvSpPr>
            <a:spLocks noGrp="1"/>
          </p:cNvSpPr>
          <p:nvPr>
            <p:ph idx="1"/>
          </p:nvPr>
        </p:nvSpPr>
        <p:spPr>
          <a:xfrm>
            <a:off x="1455821" y="1825625"/>
            <a:ext cx="9709483" cy="4351338"/>
          </a:xfrm>
        </p:spPr>
        <p:txBody>
          <a:bodyPr/>
          <a:lstStyle/>
          <a:p>
            <a:pPr marL="0" indent="0">
              <a:buNone/>
            </a:pPr>
            <a:r>
              <a:rPr lang="en-US" dirty="0"/>
              <a:t>“To prepare students for Algebra, the curriculum must simultaneously develop </a:t>
            </a:r>
            <a:r>
              <a:rPr lang="en-US" dirty="0">
                <a:highlight>
                  <a:srgbClr val="FFFF00"/>
                </a:highlight>
              </a:rPr>
              <a:t>conceptual understanding, computational fluency, and problem solving skills</a:t>
            </a:r>
            <a:r>
              <a:rPr lang="en-US" dirty="0"/>
              <a:t>. Debates regarding the relative importance of these aspects of mathematical knowledge are misguided.”</a:t>
            </a:r>
          </a:p>
        </p:txBody>
      </p:sp>
      <p:sp>
        <p:nvSpPr>
          <p:cNvPr id="5" name="Rectangle 4">
            <a:extLst>
              <a:ext uri="{FF2B5EF4-FFF2-40B4-BE49-F238E27FC236}">
                <a16:creationId xmlns:a16="http://schemas.microsoft.com/office/drawing/2014/main" id="{1722BAC2-47D6-4AD1-854D-24519F86D6BF}"/>
              </a:ext>
            </a:extLst>
          </p:cNvPr>
          <p:cNvSpPr/>
          <p:nvPr/>
        </p:nvSpPr>
        <p:spPr>
          <a:xfrm>
            <a:off x="2045372" y="6378656"/>
            <a:ext cx="9047746" cy="503408"/>
          </a:xfrm>
          <a:prstGeom prst="rect">
            <a:avLst/>
          </a:prstGeom>
        </p:spPr>
        <p:txBody>
          <a:bodyPr wrap="square">
            <a:spAutoFit/>
          </a:bodyPr>
          <a:lstStyle/>
          <a:p>
            <a:pPr>
              <a:lnSpc>
                <a:spcPct val="115000"/>
              </a:lnSpc>
            </a:pPr>
            <a:r>
              <a:rPr lang="en-US" sz="1200" dirty="0">
                <a:solidFill>
                  <a:srgbClr val="000000"/>
                </a:solidFill>
                <a:ea typeface="Arial" panose="020B0604020202020204" pitchFamily="34" charset="0"/>
              </a:rPr>
              <a:t>National Mathematics Advisory Panel. (2008). Foundations for success: The final report of the </a:t>
            </a:r>
            <a:r>
              <a:rPr lang="en-US" sz="1200" dirty="0">
                <a:ea typeface="Arial" panose="020B0604020202020204" pitchFamily="34" charset="0"/>
              </a:rPr>
              <a:t>National Mathematics Advisory Panel. Washington, DC: U.S. Department of Education. </a:t>
            </a:r>
            <a:r>
              <a:rPr lang="en-US" sz="1200" dirty="0">
                <a:solidFill>
                  <a:srgbClr val="1155CC"/>
                </a:solidFill>
                <a:ea typeface="Arial" panose="020B0604020202020204" pitchFamily="34" charset="0"/>
                <a:hlinkClick r:id="rId2"/>
              </a:rPr>
              <a:t>https://www2.ed.gov/about/bdscomm/list/mathpanel/report/final-report.pdf</a:t>
            </a:r>
            <a:r>
              <a:rPr lang="en-US" sz="1200" dirty="0">
                <a:ea typeface="Arial" panose="020B0604020202020204" pitchFamily="34" charset="0"/>
              </a:rPr>
              <a:t>.</a:t>
            </a:r>
            <a:endParaRPr lang="en-US" sz="1200" dirty="0"/>
          </a:p>
        </p:txBody>
      </p:sp>
    </p:spTree>
    <p:extLst>
      <p:ext uri="{BB962C8B-B14F-4D97-AF65-F5344CB8AC3E}">
        <p14:creationId xmlns:p14="http://schemas.microsoft.com/office/powerpoint/2010/main" val="479031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3634-C246-4CA6-A575-3606E2EFDBF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CBB617E-3D00-4F01-B22C-7DF4F9CCCF83}"/>
              </a:ext>
            </a:extLst>
          </p:cNvPr>
          <p:cNvSpPr>
            <a:spLocks noGrp="1"/>
          </p:cNvSpPr>
          <p:nvPr>
            <p:ph idx="1"/>
          </p:nvPr>
        </p:nvSpPr>
        <p:spPr/>
        <p:txBody>
          <a:bodyPr/>
          <a:lstStyle/>
          <a:p>
            <a:r>
              <a:rPr lang="en-US" dirty="0">
                <a:solidFill>
                  <a:schemeClr val="tx2">
                    <a:lumMod val="20000"/>
                    <a:lumOff val="80000"/>
                  </a:schemeClr>
                </a:solidFill>
              </a:rPr>
              <a:t>Focus</a:t>
            </a:r>
          </a:p>
          <a:p>
            <a:r>
              <a:rPr lang="en-US" dirty="0">
                <a:solidFill>
                  <a:schemeClr val="tx2">
                    <a:lumMod val="20000"/>
                    <a:lumOff val="80000"/>
                  </a:schemeClr>
                </a:solidFill>
              </a:rPr>
              <a:t>Coherence</a:t>
            </a:r>
          </a:p>
          <a:p>
            <a:r>
              <a:rPr lang="en-US" dirty="0"/>
              <a:t>Rigor</a:t>
            </a:r>
          </a:p>
        </p:txBody>
      </p:sp>
    </p:spTree>
    <p:extLst>
      <p:ext uri="{BB962C8B-B14F-4D97-AF65-F5344CB8AC3E}">
        <p14:creationId xmlns:p14="http://schemas.microsoft.com/office/powerpoint/2010/main" val="31411645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F576-DB1A-4C7A-B3B1-3B97E584F407}"/>
              </a:ext>
            </a:extLst>
          </p:cNvPr>
          <p:cNvSpPr>
            <a:spLocks noGrp="1"/>
          </p:cNvSpPr>
          <p:nvPr>
            <p:ph type="title" idx="4294967295"/>
          </p:nvPr>
        </p:nvSpPr>
        <p:spPr>
          <a:xfrm>
            <a:off x="593959" y="433377"/>
            <a:ext cx="8229600" cy="857250"/>
          </a:xfrm>
        </p:spPr>
        <p:txBody>
          <a:bodyPr/>
          <a:lstStyle/>
          <a:p>
            <a:r>
              <a:rPr lang="en-US" dirty="0">
                <a:latin typeface="+mn-lt"/>
              </a:rPr>
              <a:t>Definition</a:t>
            </a:r>
          </a:p>
        </p:txBody>
      </p:sp>
      <p:sp>
        <p:nvSpPr>
          <p:cNvPr id="3" name="Text Placeholder 2">
            <a:extLst>
              <a:ext uri="{FF2B5EF4-FFF2-40B4-BE49-F238E27FC236}">
                <a16:creationId xmlns:a16="http://schemas.microsoft.com/office/drawing/2014/main" id="{F7F3D31D-D04F-4E10-9ECE-478F6D111174}"/>
              </a:ext>
            </a:extLst>
          </p:cNvPr>
          <p:cNvSpPr>
            <a:spLocks noGrp="1"/>
          </p:cNvSpPr>
          <p:nvPr>
            <p:ph type="body" idx="4294967295"/>
          </p:nvPr>
        </p:nvSpPr>
        <p:spPr>
          <a:xfrm>
            <a:off x="701041" y="6379745"/>
            <a:ext cx="8229600" cy="272653"/>
          </a:xfrm>
        </p:spPr>
        <p:txBody>
          <a:bodyPr>
            <a:normAutofit/>
          </a:bodyPr>
          <a:lstStyle/>
          <a:p>
            <a:pPr marL="57150" indent="0">
              <a:buNone/>
            </a:pPr>
            <a:r>
              <a:rPr lang="en-US" sz="1200" dirty="0">
                <a:latin typeface="Lucida Sans" panose="020B0602030504020204" pitchFamily="34" charset="0"/>
                <a:hlinkClick r:id="rId2"/>
              </a:rPr>
              <a:t>https://www.merriam-webster.com/dictionary/rigor</a:t>
            </a:r>
            <a:r>
              <a:rPr lang="en-US" sz="1200" dirty="0">
                <a:latin typeface="Lucida Sans" panose="020B0602030504020204" pitchFamily="34" charset="0"/>
              </a:rPr>
              <a:t> </a:t>
            </a:r>
          </a:p>
        </p:txBody>
      </p:sp>
      <p:pic>
        <p:nvPicPr>
          <p:cNvPr id="1026" name="Picture 2" descr="2 &#10;3 &#10;4 &#10;5 &#10;a (1) : harsh inflexibility in opinion, temper, or judgment : SEVERITY (2) : the quality of being &#10;unyielding or inflexible : STRICTNESS (3) : severity of life : AUSTERITY &#10;b : an act or instance of strictness, severity, or cruelty &#10;: a tremor caused by a chill &#10;: a condition that makes life difficult, challenging, or uncomfortable; especially : extremity &#10;of cold &#10;: strict precision : EXACTNESS • logical rigor &#10;a obsolete : RIGIDITY, STIFFNESS &#10;b : rigidness or torpor of organs or tissue that prevents response to stimuli &#10;C : RIGOR MORTIS ">
            <a:extLst>
              <a:ext uri="{FF2B5EF4-FFF2-40B4-BE49-F238E27FC236}">
                <a16:creationId xmlns:a16="http://schemas.microsoft.com/office/drawing/2014/main" id="{E3227317-976D-4DA4-B0B9-C40E01095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344" y="1290628"/>
            <a:ext cx="10986367" cy="48334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ECD3B06B-DCF4-487F-826B-2D069D53F34D}"/>
              </a:ext>
            </a:extLst>
          </p:cNvPr>
          <p:cNvSpPr/>
          <p:nvPr/>
        </p:nvSpPr>
        <p:spPr>
          <a:xfrm>
            <a:off x="1975791" y="1457625"/>
            <a:ext cx="2108532" cy="2899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Rounded Corners 5">
            <a:extLst>
              <a:ext uri="{FF2B5EF4-FFF2-40B4-BE49-F238E27FC236}">
                <a16:creationId xmlns:a16="http://schemas.microsoft.com/office/drawing/2014/main" id="{0027F2EB-8C7D-4D14-87CE-DBA71A02F116}"/>
              </a:ext>
            </a:extLst>
          </p:cNvPr>
          <p:cNvSpPr/>
          <p:nvPr/>
        </p:nvSpPr>
        <p:spPr>
          <a:xfrm>
            <a:off x="1249880" y="1822338"/>
            <a:ext cx="1302823" cy="2899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Rounded Corners 6">
            <a:extLst>
              <a:ext uri="{FF2B5EF4-FFF2-40B4-BE49-F238E27FC236}">
                <a16:creationId xmlns:a16="http://schemas.microsoft.com/office/drawing/2014/main" id="{44E507AA-6226-4F6B-A4FE-2CB1CC8EEC1C}"/>
              </a:ext>
            </a:extLst>
          </p:cNvPr>
          <p:cNvSpPr/>
          <p:nvPr/>
        </p:nvSpPr>
        <p:spPr>
          <a:xfrm>
            <a:off x="6567639" y="2164598"/>
            <a:ext cx="819750" cy="28984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Rounded Corners 7">
            <a:extLst>
              <a:ext uri="{FF2B5EF4-FFF2-40B4-BE49-F238E27FC236}">
                <a16:creationId xmlns:a16="http://schemas.microsoft.com/office/drawing/2014/main" id="{C9B9E301-C831-442E-813C-366837782FFB}"/>
              </a:ext>
            </a:extLst>
          </p:cNvPr>
          <p:cNvSpPr/>
          <p:nvPr/>
        </p:nvSpPr>
        <p:spPr>
          <a:xfrm>
            <a:off x="3287432" y="3317745"/>
            <a:ext cx="2150842" cy="27876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Rounded Corners 8">
            <a:extLst>
              <a:ext uri="{FF2B5EF4-FFF2-40B4-BE49-F238E27FC236}">
                <a16:creationId xmlns:a16="http://schemas.microsoft.com/office/drawing/2014/main" id="{00091BB0-DED1-4881-8FE9-0CB2DBA468D3}"/>
              </a:ext>
            </a:extLst>
          </p:cNvPr>
          <p:cNvSpPr/>
          <p:nvPr/>
        </p:nvSpPr>
        <p:spPr>
          <a:xfrm>
            <a:off x="1443790" y="2770227"/>
            <a:ext cx="2989448" cy="25616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Rounded Corners 9">
            <a:extLst>
              <a:ext uri="{FF2B5EF4-FFF2-40B4-BE49-F238E27FC236}">
                <a16:creationId xmlns:a16="http://schemas.microsoft.com/office/drawing/2014/main" id="{DEB017A9-59B7-4848-98CD-AB05A89375B5}"/>
              </a:ext>
            </a:extLst>
          </p:cNvPr>
          <p:cNvSpPr/>
          <p:nvPr/>
        </p:nvSpPr>
        <p:spPr>
          <a:xfrm>
            <a:off x="1662363" y="5575192"/>
            <a:ext cx="1513973" cy="25616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88B247C7-FDE8-40D6-B2F4-031ABDD10A58}"/>
              </a:ext>
            </a:extLst>
          </p:cNvPr>
          <p:cNvCxnSpPr>
            <a:cxnSpLocks/>
          </p:cNvCxnSpPr>
          <p:nvPr/>
        </p:nvCxnSpPr>
        <p:spPr>
          <a:xfrm flipH="1">
            <a:off x="4548740" y="2770229"/>
            <a:ext cx="1811956" cy="1227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006CB21-58B7-49BA-9FBF-84B93354B669}"/>
              </a:ext>
            </a:extLst>
          </p:cNvPr>
          <p:cNvCxnSpPr>
            <a:cxnSpLocks/>
          </p:cNvCxnSpPr>
          <p:nvPr/>
        </p:nvCxnSpPr>
        <p:spPr>
          <a:xfrm flipH="1" flipV="1">
            <a:off x="3287432" y="5743295"/>
            <a:ext cx="1186311" cy="2787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A33E19-9E8B-4636-9840-C35AB5EC6FFE}"/>
              </a:ext>
            </a:extLst>
          </p:cNvPr>
          <p:cNvPicPr>
            <a:picLocks noChangeAspect="1"/>
          </p:cNvPicPr>
          <p:nvPr/>
        </p:nvPicPr>
        <p:blipFill>
          <a:blip r:embed="rId2"/>
          <a:stretch>
            <a:fillRect/>
          </a:stretch>
        </p:blipFill>
        <p:spPr>
          <a:xfrm>
            <a:off x="3976504" y="2430523"/>
            <a:ext cx="4014788" cy="1957388"/>
          </a:xfrm>
          <a:prstGeom prst="rect">
            <a:avLst/>
          </a:prstGeom>
        </p:spPr>
      </p:pic>
    </p:spTree>
    <p:extLst>
      <p:ext uri="{BB962C8B-B14F-4D97-AF65-F5344CB8AC3E}">
        <p14:creationId xmlns:p14="http://schemas.microsoft.com/office/powerpoint/2010/main" val="18857627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DC25F-DBD3-4475-ABFC-A6466853B949}"/>
              </a:ext>
            </a:extLst>
          </p:cNvPr>
          <p:cNvPicPr>
            <a:picLocks noChangeAspect="1"/>
          </p:cNvPicPr>
          <p:nvPr/>
        </p:nvPicPr>
        <p:blipFill>
          <a:blip r:embed="rId2"/>
          <a:stretch>
            <a:fillRect/>
          </a:stretch>
        </p:blipFill>
        <p:spPr>
          <a:xfrm>
            <a:off x="1981201" y="1318022"/>
            <a:ext cx="8165306" cy="4050506"/>
          </a:xfrm>
          <a:prstGeom prst="rect">
            <a:avLst/>
          </a:prstGeom>
        </p:spPr>
      </p:pic>
    </p:spTree>
    <p:extLst>
      <p:ext uri="{BB962C8B-B14F-4D97-AF65-F5344CB8AC3E}">
        <p14:creationId xmlns:p14="http://schemas.microsoft.com/office/powerpoint/2010/main" val="1664059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2421330" y="1460430"/>
            <a:ext cx="88941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latin typeface="Calibri" panose="020F0502020204030204" pitchFamily="34" charset="0"/>
                <a:ea typeface="Times New Roman" panose="02020603050405020304" pitchFamily="18" charset="0"/>
                <a:cs typeface="Times New Roman" panose="02020603050405020304" pitchFamily="18" charset="0"/>
              </a:rPr>
              <a:t>Step 11. Wedge a tiny 1 to the left of the original 1. I now have something that looks like this:</a:t>
            </a:r>
            <a:endParaRPr lang="en-US" altLang="en-US" dirty="0"/>
          </a:p>
          <a:p>
            <a:pPr eaLnBrk="0" fontAlgn="base" hangingPunct="0">
              <a:spcBef>
                <a:spcPct val="0"/>
              </a:spcBef>
              <a:spcAft>
                <a:spcPct val="0"/>
              </a:spcAft>
            </a:pPr>
            <a:endParaRPr lang="en-US" altLang="en-US" dirty="0">
              <a:latin typeface="Arial" panose="020B0604020202020204" pitchFamily="34" charset="0"/>
            </a:endParaRPr>
          </a:p>
        </p:txBody>
      </p:sp>
      <p:pic>
        <p:nvPicPr>
          <p:cNvPr id="30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529" y="1906876"/>
            <a:ext cx="2192942" cy="186145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a:spLocks noChangeArrowheads="1"/>
          </p:cNvSpPr>
          <p:nvPr/>
        </p:nvSpPr>
        <p:spPr bwMode="auto">
          <a:xfrm>
            <a:off x="2421330" y="3675994"/>
            <a:ext cx="5004960"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lnSpc>
                <a:spcPct val="150000"/>
              </a:lnSpc>
            </a:pPr>
            <a:r>
              <a:rPr lang="en-US" altLang="en-US" dirty="0">
                <a:latin typeface="Calibri" panose="020F0502020204030204" pitchFamily="34" charset="0"/>
                <a:ea typeface="Calibri" panose="020F0502020204030204" pitchFamily="34" charset="0"/>
                <a:cs typeface="Times New Roman" panose="02020603050405020304" pitchFamily="18" charset="0"/>
              </a:rPr>
              <a:t>Step 12. Subtract 4 from the newly-made 11. Get 7.</a:t>
            </a:r>
          </a:p>
          <a:p>
            <a:pPr>
              <a:lnSpc>
                <a:spcPct val="150000"/>
              </a:lnSpc>
            </a:pPr>
            <a:r>
              <a:rPr lang="en-US" dirty="0">
                <a:latin typeface="Calibri" panose="020F0502020204030204" pitchFamily="34" charset="0"/>
                <a:ea typeface="Calibri" panose="020F0502020204030204" pitchFamily="34" charset="0"/>
                <a:cs typeface="Times New Roman" panose="02020603050405020304" pitchFamily="18" charset="0"/>
              </a:rPr>
              <a:t>Step 13. Subtract 9 from 9.</a:t>
            </a:r>
          </a:p>
          <a:p>
            <a:pPr>
              <a:lnSpc>
                <a:spcPct val="150000"/>
              </a:lnSpc>
            </a:pPr>
            <a:r>
              <a:rPr lang="en-US" dirty="0">
                <a:latin typeface="Calibri" panose="020F0502020204030204" pitchFamily="34" charset="0"/>
                <a:ea typeface="Calibri" panose="020F0502020204030204" pitchFamily="34" charset="0"/>
                <a:cs typeface="Times New Roman" panose="02020603050405020304" pitchFamily="18" charset="0"/>
              </a:rPr>
              <a:t>Step 14. Subtract 1 from 1.</a:t>
            </a:r>
          </a:p>
          <a:p>
            <a:pPr>
              <a:lnSpc>
                <a:spcPct val="150000"/>
              </a:lnSpc>
            </a:pPr>
            <a:r>
              <a:rPr lang="en-US" dirty="0">
                <a:latin typeface="Calibri" panose="020F0502020204030204" pitchFamily="34" charset="0"/>
                <a:ea typeface="Calibri" panose="020F0502020204030204" pitchFamily="34" charset="0"/>
                <a:cs typeface="Times New Roman" panose="02020603050405020304" pitchFamily="18" charset="0"/>
              </a:rPr>
              <a:t>Step 15. Declare the answer to be 73.</a:t>
            </a:r>
          </a:p>
          <a:p>
            <a:pPr eaLnBrk="0" fontAlgn="base" hangingPunct="0">
              <a:spcBef>
                <a:spcPct val="0"/>
              </a:spcBef>
              <a:spcAft>
                <a:spcPct val="0"/>
              </a:spcAft>
            </a:pPr>
            <a:r>
              <a:rPr lang="en-US" altLang="en-US" sz="1100" dirty="0">
                <a:latin typeface="Calibri" panose="020F0502020204030204" pitchFamily="34" charset="0"/>
                <a:ea typeface="Calibri" panose="020F0502020204030204" pitchFamily="34" charset="0"/>
                <a:cs typeface="Times New Roman" panose="02020603050405020304" pitchFamily="18" charset="0"/>
              </a:rPr>
              <a:t> </a:t>
            </a:r>
            <a:endParaRPr lang="en-US" altLang="en-US" dirty="0">
              <a:latin typeface="Arial" panose="020B0604020202020204" pitchFamily="34" charset="0"/>
            </a:endParaRPr>
          </a:p>
        </p:txBody>
      </p:sp>
      <p:sp>
        <p:nvSpPr>
          <p:cNvPr id="2" name="Rectangle 1">
            <a:extLst>
              <a:ext uri="{FF2B5EF4-FFF2-40B4-BE49-F238E27FC236}">
                <a16:creationId xmlns:a16="http://schemas.microsoft.com/office/drawing/2014/main" id="{5975A000-7805-4689-BA53-B12406C3B860}"/>
              </a:ext>
            </a:extLst>
          </p:cNvPr>
          <p:cNvSpPr/>
          <p:nvPr/>
        </p:nvSpPr>
        <p:spPr>
          <a:xfrm>
            <a:off x="2421330" y="695620"/>
            <a:ext cx="8046144" cy="671915"/>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Times New Roman" panose="02020603050405020304" pitchFamily="18" charset="0"/>
                <a:cs typeface="Times New Roman" panose="02020603050405020304" pitchFamily="18" charset="0"/>
              </a:rPr>
              <a:t>Step 10. Now borrow from the newly made 10. Make it a 9 by crossing out the 0 and 1 you just created during the previous step.</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900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0F7374-5D5E-4282-A8DB-A98F0CBB865F}"/>
              </a:ext>
            </a:extLst>
          </p:cNvPr>
          <p:cNvPicPr>
            <a:picLocks noChangeAspect="1"/>
          </p:cNvPicPr>
          <p:nvPr/>
        </p:nvPicPr>
        <p:blipFill>
          <a:blip r:embed="rId2"/>
          <a:stretch>
            <a:fillRect/>
          </a:stretch>
        </p:blipFill>
        <p:spPr>
          <a:xfrm>
            <a:off x="1524000" y="927392"/>
            <a:ext cx="9144000" cy="4713071"/>
          </a:xfrm>
          <a:prstGeom prst="rect">
            <a:avLst/>
          </a:prstGeom>
        </p:spPr>
      </p:pic>
    </p:spTree>
    <p:extLst>
      <p:ext uri="{BB962C8B-B14F-4D97-AF65-F5344CB8AC3E}">
        <p14:creationId xmlns:p14="http://schemas.microsoft.com/office/powerpoint/2010/main" val="3431860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DCF4CE-8E03-47C9-8411-DE1984C10C4A}"/>
              </a:ext>
            </a:extLst>
          </p:cNvPr>
          <p:cNvPicPr>
            <a:picLocks noChangeAspect="1"/>
          </p:cNvPicPr>
          <p:nvPr/>
        </p:nvPicPr>
        <p:blipFill>
          <a:blip r:embed="rId2"/>
          <a:stretch>
            <a:fillRect/>
          </a:stretch>
        </p:blipFill>
        <p:spPr>
          <a:xfrm>
            <a:off x="1524001" y="1061532"/>
            <a:ext cx="4543425" cy="2341808"/>
          </a:xfrm>
          <a:prstGeom prst="rect">
            <a:avLst/>
          </a:prstGeom>
        </p:spPr>
      </p:pic>
      <p:pic>
        <p:nvPicPr>
          <p:cNvPr id="6" name="Picture 5">
            <a:extLst>
              <a:ext uri="{FF2B5EF4-FFF2-40B4-BE49-F238E27FC236}">
                <a16:creationId xmlns:a16="http://schemas.microsoft.com/office/drawing/2014/main" id="{423EB46B-B1BB-4D95-9F61-DDDCB5F1AD9B}"/>
              </a:ext>
            </a:extLst>
          </p:cNvPr>
          <p:cNvPicPr>
            <a:picLocks noChangeAspect="1"/>
          </p:cNvPicPr>
          <p:nvPr/>
        </p:nvPicPr>
        <p:blipFill>
          <a:blip r:embed="rId2"/>
          <a:stretch>
            <a:fillRect/>
          </a:stretch>
        </p:blipFill>
        <p:spPr>
          <a:xfrm>
            <a:off x="6126772" y="1061532"/>
            <a:ext cx="4543425" cy="2341808"/>
          </a:xfrm>
          <a:prstGeom prst="rect">
            <a:avLst/>
          </a:prstGeom>
        </p:spPr>
      </p:pic>
      <p:pic>
        <p:nvPicPr>
          <p:cNvPr id="7" name="Picture 6">
            <a:extLst>
              <a:ext uri="{FF2B5EF4-FFF2-40B4-BE49-F238E27FC236}">
                <a16:creationId xmlns:a16="http://schemas.microsoft.com/office/drawing/2014/main" id="{E55ECAFE-FDD1-4C1D-9217-BF35CCE43CDE}"/>
              </a:ext>
            </a:extLst>
          </p:cNvPr>
          <p:cNvPicPr>
            <a:picLocks noChangeAspect="1"/>
          </p:cNvPicPr>
          <p:nvPr/>
        </p:nvPicPr>
        <p:blipFill>
          <a:blip r:embed="rId2"/>
          <a:stretch>
            <a:fillRect/>
          </a:stretch>
        </p:blipFill>
        <p:spPr>
          <a:xfrm>
            <a:off x="1524001" y="3462685"/>
            <a:ext cx="4543425" cy="2341808"/>
          </a:xfrm>
          <a:prstGeom prst="rect">
            <a:avLst/>
          </a:prstGeom>
        </p:spPr>
      </p:pic>
      <p:pic>
        <p:nvPicPr>
          <p:cNvPr id="8" name="Picture 7">
            <a:extLst>
              <a:ext uri="{FF2B5EF4-FFF2-40B4-BE49-F238E27FC236}">
                <a16:creationId xmlns:a16="http://schemas.microsoft.com/office/drawing/2014/main" id="{378336DA-F0BE-4901-8E05-BE909049AABF}"/>
              </a:ext>
            </a:extLst>
          </p:cNvPr>
          <p:cNvPicPr>
            <a:picLocks noChangeAspect="1"/>
          </p:cNvPicPr>
          <p:nvPr/>
        </p:nvPicPr>
        <p:blipFill>
          <a:blip r:embed="rId2"/>
          <a:stretch>
            <a:fillRect/>
          </a:stretch>
        </p:blipFill>
        <p:spPr>
          <a:xfrm>
            <a:off x="6126772" y="3462685"/>
            <a:ext cx="4543425" cy="2341808"/>
          </a:xfrm>
          <a:prstGeom prst="rect">
            <a:avLst/>
          </a:prstGeom>
        </p:spPr>
      </p:pic>
    </p:spTree>
    <p:extLst>
      <p:ext uri="{BB962C8B-B14F-4D97-AF65-F5344CB8AC3E}">
        <p14:creationId xmlns:p14="http://schemas.microsoft.com/office/powerpoint/2010/main" val="38690124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111707C-3D4F-418A-9893-9424B2F32283}"/>
              </a:ext>
            </a:extLst>
          </p:cNvPr>
          <p:cNvGrpSpPr/>
          <p:nvPr/>
        </p:nvGrpSpPr>
        <p:grpSpPr>
          <a:xfrm>
            <a:off x="108284" y="145444"/>
            <a:ext cx="5893198" cy="3056048"/>
            <a:chOff x="0" y="0"/>
            <a:chExt cx="12194928" cy="6323948"/>
          </a:xfrm>
        </p:grpSpPr>
        <p:pic>
          <p:nvPicPr>
            <p:cNvPr id="4" name="Picture 3">
              <a:extLst>
                <a:ext uri="{FF2B5EF4-FFF2-40B4-BE49-F238E27FC236}">
                  <a16:creationId xmlns:a16="http://schemas.microsoft.com/office/drawing/2014/main" id="{6EF6965C-DD2C-444E-9E34-7E4D5BD43AC4}"/>
                </a:ext>
              </a:extLst>
            </p:cNvPr>
            <p:cNvPicPr>
              <a:picLocks noChangeAspect="1"/>
            </p:cNvPicPr>
            <p:nvPr/>
          </p:nvPicPr>
          <p:blipFill>
            <a:blip r:embed="rId3"/>
            <a:stretch>
              <a:fillRect/>
            </a:stretch>
          </p:blipFill>
          <p:spPr>
            <a:xfrm>
              <a:off x="0" y="0"/>
              <a:ext cx="6057900" cy="3122410"/>
            </a:xfrm>
            <a:prstGeom prst="rect">
              <a:avLst/>
            </a:prstGeom>
          </p:spPr>
        </p:pic>
        <p:pic>
          <p:nvPicPr>
            <p:cNvPr id="5" name="Picture 4">
              <a:extLst>
                <a:ext uri="{FF2B5EF4-FFF2-40B4-BE49-F238E27FC236}">
                  <a16:creationId xmlns:a16="http://schemas.microsoft.com/office/drawing/2014/main" id="{2706638C-216D-41EB-BC89-57892096A250}"/>
                </a:ext>
              </a:extLst>
            </p:cNvPr>
            <p:cNvPicPr>
              <a:picLocks noChangeAspect="1"/>
            </p:cNvPicPr>
            <p:nvPr/>
          </p:nvPicPr>
          <p:blipFill>
            <a:blip r:embed="rId3"/>
            <a:stretch>
              <a:fillRect/>
            </a:stretch>
          </p:blipFill>
          <p:spPr>
            <a:xfrm>
              <a:off x="6137028" y="0"/>
              <a:ext cx="6057900" cy="3122410"/>
            </a:xfrm>
            <a:prstGeom prst="rect">
              <a:avLst/>
            </a:prstGeom>
          </p:spPr>
        </p:pic>
        <p:pic>
          <p:nvPicPr>
            <p:cNvPr id="6" name="Picture 5">
              <a:extLst>
                <a:ext uri="{FF2B5EF4-FFF2-40B4-BE49-F238E27FC236}">
                  <a16:creationId xmlns:a16="http://schemas.microsoft.com/office/drawing/2014/main" id="{0DE99794-9CEB-46C4-B0FA-32CE75ED7BBA}"/>
                </a:ext>
              </a:extLst>
            </p:cNvPr>
            <p:cNvPicPr>
              <a:picLocks noChangeAspect="1"/>
            </p:cNvPicPr>
            <p:nvPr/>
          </p:nvPicPr>
          <p:blipFill>
            <a:blip r:embed="rId3"/>
            <a:stretch>
              <a:fillRect/>
            </a:stretch>
          </p:blipFill>
          <p:spPr>
            <a:xfrm>
              <a:off x="0" y="3201538"/>
              <a:ext cx="6057900" cy="3122410"/>
            </a:xfrm>
            <a:prstGeom prst="rect">
              <a:avLst/>
            </a:prstGeom>
          </p:spPr>
        </p:pic>
        <p:pic>
          <p:nvPicPr>
            <p:cNvPr id="7" name="Picture 6">
              <a:extLst>
                <a:ext uri="{FF2B5EF4-FFF2-40B4-BE49-F238E27FC236}">
                  <a16:creationId xmlns:a16="http://schemas.microsoft.com/office/drawing/2014/main" id="{3148BD0D-75BB-4039-B3AA-4B6BFE7A488E}"/>
                </a:ext>
              </a:extLst>
            </p:cNvPr>
            <p:cNvPicPr>
              <a:picLocks noChangeAspect="1"/>
            </p:cNvPicPr>
            <p:nvPr/>
          </p:nvPicPr>
          <p:blipFill>
            <a:blip r:embed="rId3"/>
            <a:stretch>
              <a:fillRect/>
            </a:stretch>
          </p:blipFill>
          <p:spPr>
            <a:xfrm>
              <a:off x="6137028" y="3201538"/>
              <a:ext cx="6057900" cy="3122410"/>
            </a:xfrm>
            <a:prstGeom prst="rect">
              <a:avLst/>
            </a:prstGeom>
          </p:spPr>
        </p:pic>
      </p:grpSp>
      <p:grpSp>
        <p:nvGrpSpPr>
          <p:cNvPr id="14" name="Group 13">
            <a:extLst>
              <a:ext uri="{FF2B5EF4-FFF2-40B4-BE49-F238E27FC236}">
                <a16:creationId xmlns:a16="http://schemas.microsoft.com/office/drawing/2014/main" id="{AEE7E921-9694-468A-A3B8-E1B616C2D99E}"/>
              </a:ext>
            </a:extLst>
          </p:cNvPr>
          <p:cNvGrpSpPr/>
          <p:nvPr/>
        </p:nvGrpSpPr>
        <p:grpSpPr>
          <a:xfrm>
            <a:off x="108284" y="3244475"/>
            <a:ext cx="5901087" cy="3060139"/>
            <a:chOff x="0" y="0"/>
            <a:chExt cx="12194928" cy="6323948"/>
          </a:xfrm>
        </p:grpSpPr>
        <p:pic>
          <p:nvPicPr>
            <p:cNvPr id="15" name="Picture 14">
              <a:extLst>
                <a:ext uri="{FF2B5EF4-FFF2-40B4-BE49-F238E27FC236}">
                  <a16:creationId xmlns:a16="http://schemas.microsoft.com/office/drawing/2014/main" id="{CFECB4B0-4CB3-4A69-9EE2-9B33681CE097}"/>
                </a:ext>
              </a:extLst>
            </p:cNvPr>
            <p:cNvPicPr>
              <a:picLocks noChangeAspect="1"/>
            </p:cNvPicPr>
            <p:nvPr/>
          </p:nvPicPr>
          <p:blipFill>
            <a:blip r:embed="rId3"/>
            <a:stretch>
              <a:fillRect/>
            </a:stretch>
          </p:blipFill>
          <p:spPr>
            <a:xfrm>
              <a:off x="0" y="0"/>
              <a:ext cx="6057900" cy="3122410"/>
            </a:xfrm>
            <a:prstGeom prst="rect">
              <a:avLst/>
            </a:prstGeom>
          </p:spPr>
        </p:pic>
        <p:pic>
          <p:nvPicPr>
            <p:cNvPr id="16" name="Picture 15">
              <a:extLst>
                <a:ext uri="{FF2B5EF4-FFF2-40B4-BE49-F238E27FC236}">
                  <a16:creationId xmlns:a16="http://schemas.microsoft.com/office/drawing/2014/main" id="{5DAA0032-C160-4FD8-91C8-4D4A5987A0E0}"/>
                </a:ext>
              </a:extLst>
            </p:cNvPr>
            <p:cNvPicPr>
              <a:picLocks noChangeAspect="1"/>
            </p:cNvPicPr>
            <p:nvPr/>
          </p:nvPicPr>
          <p:blipFill>
            <a:blip r:embed="rId3"/>
            <a:stretch>
              <a:fillRect/>
            </a:stretch>
          </p:blipFill>
          <p:spPr>
            <a:xfrm>
              <a:off x="6137028" y="0"/>
              <a:ext cx="6057900" cy="3122410"/>
            </a:xfrm>
            <a:prstGeom prst="rect">
              <a:avLst/>
            </a:prstGeom>
          </p:spPr>
        </p:pic>
        <p:pic>
          <p:nvPicPr>
            <p:cNvPr id="17" name="Picture 16">
              <a:extLst>
                <a:ext uri="{FF2B5EF4-FFF2-40B4-BE49-F238E27FC236}">
                  <a16:creationId xmlns:a16="http://schemas.microsoft.com/office/drawing/2014/main" id="{1773D90D-B46F-490E-96EE-4C2845C83AF3}"/>
                </a:ext>
              </a:extLst>
            </p:cNvPr>
            <p:cNvPicPr>
              <a:picLocks noChangeAspect="1"/>
            </p:cNvPicPr>
            <p:nvPr/>
          </p:nvPicPr>
          <p:blipFill>
            <a:blip r:embed="rId3"/>
            <a:stretch>
              <a:fillRect/>
            </a:stretch>
          </p:blipFill>
          <p:spPr>
            <a:xfrm>
              <a:off x="0" y="3201538"/>
              <a:ext cx="6057900" cy="3122410"/>
            </a:xfrm>
            <a:prstGeom prst="rect">
              <a:avLst/>
            </a:prstGeom>
          </p:spPr>
        </p:pic>
        <p:pic>
          <p:nvPicPr>
            <p:cNvPr id="18" name="Picture 17">
              <a:extLst>
                <a:ext uri="{FF2B5EF4-FFF2-40B4-BE49-F238E27FC236}">
                  <a16:creationId xmlns:a16="http://schemas.microsoft.com/office/drawing/2014/main" id="{614F3B9C-47BB-4354-A8E7-BEF439889764}"/>
                </a:ext>
              </a:extLst>
            </p:cNvPr>
            <p:cNvPicPr>
              <a:picLocks noChangeAspect="1"/>
            </p:cNvPicPr>
            <p:nvPr/>
          </p:nvPicPr>
          <p:blipFill>
            <a:blip r:embed="rId3"/>
            <a:stretch>
              <a:fillRect/>
            </a:stretch>
          </p:blipFill>
          <p:spPr>
            <a:xfrm>
              <a:off x="6137028" y="3201538"/>
              <a:ext cx="6057900" cy="3122410"/>
            </a:xfrm>
            <a:prstGeom prst="rect">
              <a:avLst/>
            </a:prstGeom>
          </p:spPr>
        </p:pic>
      </p:grpSp>
      <p:grpSp>
        <p:nvGrpSpPr>
          <p:cNvPr id="24" name="Group 23">
            <a:extLst>
              <a:ext uri="{FF2B5EF4-FFF2-40B4-BE49-F238E27FC236}">
                <a16:creationId xmlns:a16="http://schemas.microsoft.com/office/drawing/2014/main" id="{4AEC2122-A8B3-4DA4-B9C0-8CB2AA06DE9F}"/>
              </a:ext>
            </a:extLst>
          </p:cNvPr>
          <p:cNvGrpSpPr/>
          <p:nvPr/>
        </p:nvGrpSpPr>
        <p:grpSpPr>
          <a:xfrm>
            <a:off x="108284" y="6352741"/>
            <a:ext cx="5893198" cy="315983"/>
            <a:chOff x="0" y="0"/>
            <a:chExt cx="12194928" cy="653871"/>
          </a:xfrm>
        </p:grpSpPr>
        <p:pic>
          <p:nvPicPr>
            <p:cNvPr id="25" name="Picture 24">
              <a:extLst>
                <a:ext uri="{FF2B5EF4-FFF2-40B4-BE49-F238E27FC236}">
                  <a16:creationId xmlns:a16="http://schemas.microsoft.com/office/drawing/2014/main" id="{81741384-CC50-415A-A704-A3508F801BDD}"/>
                </a:ext>
              </a:extLst>
            </p:cNvPr>
            <p:cNvPicPr>
              <a:picLocks noChangeAspect="1"/>
            </p:cNvPicPr>
            <p:nvPr/>
          </p:nvPicPr>
          <p:blipFill rotWithShape="1">
            <a:blip r:embed="rId3"/>
            <a:srcRect b="79059"/>
            <a:stretch/>
          </p:blipFill>
          <p:spPr>
            <a:xfrm>
              <a:off x="0" y="0"/>
              <a:ext cx="6057901" cy="653871"/>
            </a:xfrm>
            <a:prstGeom prst="rect">
              <a:avLst/>
            </a:prstGeom>
          </p:spPr>
        </p:pic>
        <p:pic>
          <p:nvPicPr>
            <p:cNvPr id="26" name="Picture 25">
              <a:extLst>
                <a:ext uri="{FF2B5EF4-FFF2-40B4-BE49-F238E27FC236}">
                  <a16:creationId xmlns:a16="http://schemas.microsoft.com/office/drawing/2014/main" id="{813E5C59-BE21-4FA1-98B8-F1D32E5F69A9}"/>
                </a:ext>
              </a:extLst>
            </p:cNvPr>
            <p:cNvPicPr>
              <a:picLocks noChangeAspect="1"/>
            </p:cNvPicPr>
            <p:nvPr/>
          </p:nvPicPr>
          <p:blipFill rotWithShape="1">
            <a:blip r:embed="rId3"/>
            <a:srcRect b="79059"/>
            <a:stretch/>
          </p:blipFill>
          <p:spPr>
            <a:xfrm>
              <a:off x="6137027" y="2"/>
              <a:ext cx="6057901" cy="653869"/>
            </a:xfrm>
            <a:prstGeom prst="rect">
              <a:avLst/>
            </a:prstGeom>
          </p:spPr>
        </p:pic>
      </p:grpSp>
      <p:grpSp>
        <p:nvGrpSpPr>
          <p:cNvPr id="28" name="Group 27">
            <a:extLst>
              <a:ext uri="{FF2B5EF4-FFF2-40B4-BE49-F238E27FC236}">
                <a16:creationId xmlns:a16="http://schemas.microsoft.com/office/drawing/2014/main" id="{C103CCC4-7377-4E5F-9E4A-28BB2D6BE6F3}"/>
              </a:ext>
            </a:extLst>
          </p:cNvPr>
          <p:cNvGrpSpPr/>
          <p:nvPr/>
        </p:nvGrpSpPr>
        <p:grpSpPr>
          <a:xfrm>
            <a:off x="6059904" y="145444"/>
            <a:ext cx="5893198" cy="3056048"/>
            <a:chOff x="0" y="0"/>
            <a:chExt cx="12194928" cy="6323948"/>
          </a:xfrm>
        </p:grpSpPr>
        <p:pic>
          <p:nvPicPr>
            <p:cNvPr id="32" name="Picture 31">
              <a:extLst>
                <a:ext uri="{FF2B5EF4-FFF2-40B4-BE49-F238E27FC236}">
                  <a16:creationId xmlns:a16="http://schemas.microsoft.com/office/drawing/2014/main" id="{73C833DD-AC4A-4784-987B-9D3D23FB9CF1}"/>
                </a:ext>
              </a:extLst>
            </p:cNvPr>
            <p:cNvPicPr>
              <a:picLocks noChangeAspect="1"/>
            </p:cNvPicPr>
            <p:nvPr/>
          </p:nvPicPr>
          <p:blipFill>
            <a:blip r:embed="rId3"/>
            <a:stretch>
              <a:fillRect/>
            </a:stretch>
          </p:blipFill>
          <p:spPr>
            <a:xfrm>
              <a:off x="0" y="0"/>
              <a:ext cx="6057900" cy="3122410"/>
            </a:xfrm>
            <a:prstGeom prst="rect">
              <a:avLst/>
            </a:prstGeom>
          </p:spPr>
        </p:pic>
        <p:pic>
          <p:nvPicPr>
            <p:cNvPr id="33" name="Picture 32">
              <a:extLst>
                <a:ext uri="{FF2B5EF4-FFF2-40B4-BE49-F238E27FC236}">
                  <a16:creationId xmlns:a16="http://schemas.microsoft.com/office/drawing/2014/main" id="{0419AF7E-8449-41A5-9584-4AA48D676DF2}"/>
                </a:ext>
              </a:extLst>
            </p:cNvPr>
            <p:cNvPicPr>
              <a:picLocks noChangeAspect="1"/>
            </p:cNvPicPr>
            <p:nvPr/>
          </p:nvPicPr>
          <p:blipFill>
            <a:blip r:embed="rId3"/>
            <a:stretch>
              <a:fillRect/>
            </a:stretch>
          </p:blipFill>
          <p:spPr>
            <a:xfrm>
              <a:off x="6137028" y="0"/>
              <a:ext cx="6057900" cy="3122410"/>
            </a:xfrm>
            <a:prstGeom prst="rect">
              <a:avLst/>
            </a:prstGeom>
          </p:spPr>
        </p:pic>
        <p:pic>
          <p:nvPicPr>
            <p:cNvPr id="34" name="Picture 33">
              <a:extLst>
                <a:ext uri="{FF2B5EF4-FFF2-40B4-BE49-F238E27FC236}">
                  <a16:creationId xmlns:a16="http://schemas.microsoft.com/office/drawing/2014/main" id="{801C8504-A97E-4D8D-B326-2AC5CA21B85D}"/>
                </a:ext>
              </a:extLst>
            </p:cNvPr>
            <p:cNvPicPr>
              <a:picLocks noChangeAspect="1"/>
            </p:cNvPicPr>
            <p:nvPr/>
          </p:nvPicPr>
          <p:blipFill>
            <a:blip r:embed="rId3"/>
            <a:stretch>
              <a:fillRect/>
            </a:stretch>
          </p:blipFill>
          <p:spPr>
            <a:xfrm>
              <a:off x="0" y="3201538"/>
              <a:ext cx="6057900" cy="3122410"/>
            </a:xfrm>
            <a:prstGeom prst="rect">
              <a:avLst/>
            </a:prstGeom>
          </p:spPr>
        </p:pic>
        <p:pic>
          <p:nvPicPr>
            <p:cNvPr id="35" name="Picture 34">
              <a:extLst>
                <a:ext uri="{FF2B5EF4-FFF2-40B4-BE49-F238E27FC236}">
                  <a16:creationId xmlns:a16="http://schemas.microsoft.com/office/drawing/2014/main" id="{D950759A-2CEA-4399-B4B3-78F64568EC0F}"/>
                </a:ext>
              </a:extLst>
            </p:cNvPr>
            <p:cNvPicPr>
              <a:picLocks noChangeAspect="1"/>
            </p:cNvPicPr>
            <p:nvPr/>
          </p:nvPicPr>
          <p:blipFill>
            <a:blip r:embed="rId3"/>
            <a:stretch>
              <a:fillRect/>
            </a:stretch>
          </p:blipFill>
          <p:spPr>
            <a:xfrm>
              <a:off x="6137028" y="3201538"/>
              <a:ext cx="6057900" cy="3122410"/>
            </a:xfrm>
            <a:prstGeom prst="rect">
              <a:avLst/>
            </a:prstGeom>
          </p:spPr>
        </p:pic>
      </p:grpSp>
      <p:grpSp>
        <p:nvGrpSpPr>
          <p:cNvPr id="36" name="Group 35">
            <a:extLst>
              <a:ext uri="{FF2B5EF4-FFF2-40B4-BE49-F238E27FC236}">
                <a16:creationId xmlns:a16="http://schemas.microsoft.com/office/drawing/2014/main" id="{6B009FAD-C1DE-4CFD-9A60-5DE759E6160E}"/>
              </a:ext>
            </a:extLst>
          </p:cNvPr>
          <p:cNvGrpSpPr/>
          <p:nvPr/>
        </p:nvGrpSpPr>
        <p:grpSpPr>
          <a:xfrm>
            <a:off x="6059904" y="3244475"/>
            <a:ext cx="5901087" cy="3060139"/>
            <a:chOff x="0" y="0"/>
            <a:chExt cx="12194928" cy="6323948"/>
          </a:xfrm>
        </p:grpSpPr>
        <p:pic>
          <p:nvPicPr>
            <p:cNvPr id="37" name="Picture 36">
              <a:extLst>
                <a:ext uri="{FF2B5EF4-FFF2-40B4-BE49-F238E27FC236}">
                  <a16:creationId xmlns:a16="http://schemas.microsoft.com/office/drawing/2014/main" id="{803E3076-679A-4E9F-B281-4EF9B6C2E709}"/>
                </a:ext>
              </a:extLst>
            </p:cNvPr>
            <p:cNvPicPr>
              <a:picLocks noChangeAspect="1"/>
            </p:cNvPicPr>
            <p:nvPr/>
          </p:nvPicPr>
          <p:blipFill>
            <a:blip r:embed="rId3"/>
            <a:stretch>
              <a:fillRect/>
            </a:stretch>
          </p:blipFill>
          <p:spPr>
            <a:xfrm>
              <a:off x="0" y="0"/>
              <a:ext cx="6057900" cy="3122410"/>
            </a:xfrm>
            <a:prstGeom prst="rect">
              <a:avLst/>
            </a:prstGeom>
          </p:spPr>
        </p:pic>
        <p:pic>
          <p:nvPicPr>
            <p:cNvPr id="38" name="Picture 37">
              <a:extLst>
                <a:ext uri="{FF2B5EF4-FFF2-40B4-BE49-F238E27FC236}">
                  <a16:creationId xmlns:a16="http://schemas.microsoft.com/office/drawing/2014/main" id="{CAD1D624-1906-4DBE-B91B-CC553919095F}"/>
                </a:ext>
              </a:extLst>
            </p:cNvPr>
            <p:cNvPicPr>
              <a:picLocks noChangeAspect="1"/>
            </p:cNvPicPr>
            <p:nvPr/>
          </p:nvPicPr>
          <p:blipFill>
            <a:blip r:embed="rId3"/>
            <a:stretch>
              <a:fillRect/>
            </a:stretch>
          </p:blipFill>
          <p:spPr>
            <a:xfrm>
              <a:off x="6137028" y="0"/>
              <a:ext cx="6057900" cy="3122410"/>
            </a:xfrm>
            <a:prstGeom prst="rect">
              <a:avLst/>
            </a:prstGeom>
          </p:spPr>
        </p:pic>
        <p:pic>
          <p:nvPicPr>
            <p:cNvPr id="39" name="Picture 38">
              <a:extLst>
                <a:ext uri="{FF2B5EF4-FFF2-40B4-BE49-F238E27FC236}">
                  <a16:creationId xmlns:a16="http://schemas.microsoft.com/office/drawing/2014/main" id="{340CC31F-83C5-4A64-88B9-FC8ED22AD79E}"/>
                </a:ext>
              </a:extLst>
            </p:cNvPr>
            <p:cNvPicPr>
              <a:picLocks noChangeAspect="1"/>
            </p:cNvPicPr>
            <p:nvPr/>
          </p:nvPicPr>
          <p:blipFill>
            <a:blip r:embed="rId3"/>
            <a:stretch>
              <a:fillRect/>
            </a:stretch>
          </p:blipFill>
          <p:spPr>
            <a:xfrm>
              <a:off x="0" y="3201538"/>
              <a:ext cx="6057900" cy="3122410"/>
            </a:xfrm>
            <a:prstGeom prst="rect">
              <a:avLst/>
            </a:prstGeom>
          </p:spPr>
        </p:pic>
        <p:pic>
          <p:nvPicPr>
            <p:cNvPr id="40" name="Picture 39">
              <a:extLst>
                <a:ext uri="{FF2B5EF4-FFF2-40B4-BE49-F238E27FC236}">
                  <a16:creationId xmlns:a16="http://schemas.microsoft.com/office/drawing/2014/main" id="{20C0C86B-D948-42E8-AF63-1E0E32EE5FBE}"/>
                </a:ext>
              </a:extLst>
            </p:cNvPr>
            <p:cNvPicPr>
              <a:picLocks noChangeAspect="1"/>
            </p:cNvPicPr>
            <p:nvPr/>
          </p:nvPicPr>
          <p:blipFill>
            <a:blip r:embed="rId3"/>
            <a:stretch>
              <a:fillRect/>
            </a:stretch>
          </p:blipFill>
          <p:spPr>
            <a:xfrm>
              <a:off x="6137028" y="3201538"/>
              <a:ext cx="6057900" cy="3122410"/>
            </a:xfrm>
            <a:prstGeom prst="rect">
              <a:avLst/>
            </a:prstGeom>
          </p:spPr>
        </p:pic>
      </p:grpSp>
      <p:grpSp>
        <p:nvGrpSpPr>
          <p:cNvPr id="41" name="Group 40">
            <a:extLst>
              <a:ext uri="{FF2B5EF4-FFF2-40B4-BE49-F238E27FC236}">
                <a16:creationId xmlns:a16="http://schemas.microsoft.com/office/drawing/2014/main" id="{9FBBFC68-2D4F-4F4A-B6A8-931425D7F1BD}"/>
              </a:ext>
            </a:extLst>
          </p:cNvPr>
          <p:cNvGrpSpPr/>
          <p:nvPr/>
        </p:nvGrpSpPr>
        <p:grpSpPr>
          <a:xfrm>
            <a:off x="6059904" y="6352741"/>
            <a:ext cx="5893198" cy="315983"/>
            <a:chOff x="0" y="0"/>
            <a:chExt cx="12194928" cy="653871"/>
          </a:xfrm>
        </p:grpSpPr>
        <p:pic>
          <p:nvPicPr>
            <p:cNvPr id="42" name="Picture 41">
              <a:extLst>
                <a:ext uri="{FF2B5EF4-FFF2-40B4-BE49-F238E27FC236}">
                  <a16:creationId xmlns:a16="http://schemas.microsoft.com/office/drawing/2014/main" id="{33E6D451-E2A1-44F9-B481-D72969B3B6E6}"/>
                </a:ext>
              </a:extLst>
            </p:cNvPr>
            <p:cNvPicPr>
              <a:picLocks noChangeAspect="1"/>
            </p:cNvPicPr>
            <p:nvPr/>
          </p:nvPicPr>
          <p:blipFill rotWithShape="1">
            <a:blip r:embed="rId3"/>
            <a:srcRect b="79059"/>
            <a:stretch/>
          </p:blipFill>
          <p:spPr>
            <a:xfrm>
              <a:off x="0" y="0"/>
              <a:ext cx="6057901" cy="653871"/>
            </a:xfrm>
            <a:prstGeom prst="rect">
              <a:avLst/>
            </a:prstGeom>
          </p:spPr>
        </p:pic>
        <p:pic>
          <p:nvPicPr>
            <p:cNvPr id="43" name="Picture 42">
              <a:extLst>
                <a:ext uri="{FF2B5EF4-FFF2-40B4-BE49-F238E27FC236}">
                  <a16:creationId xmlns:a16="http://schemas.microsoft.com/office/drawing/2014/main" id="{B07085FD-0D01-400D-AAD8-DFF88921AD2B}"/>
                </a:ext>
              </a:extLst>
            </p:cNvPr>
            <p:cNvPicPr>
              <a:picLocks noChangeAspect="1"/>
            </p:cNvPicPr>
            <p:nvPr/>
          </p:nvPicPr>
          <p:blipFill rotWithShape="1">
            <a:blip r:embed="rId3"/>
            <a:srcRect b="79059"/>
            <a:stretch/>
          </p:blipFill>
          <p:spPr>
            <a:xfrm>
              <a:off x="6137027" y="2"/>
              <a:ext cx="6057901" cy="653869"/>
            </a:xfrm>
            <a:prstGeom prst="rect">
              <a:avLst/>
            </a:prstGeom>
          </p:spPr>
        </p:pic>
      </p:grpSp>
    </p:spTree>
    <p:extLst>
      <p:ext uri="{BB962C8B-B14F-4D97-AF65-F5344CB8AC3E}">
        <p14:creationId xmlns:p14="http://schemas.microsoft.com/office/powerpoint/2010/main" val="22487678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7B5954-2F1C-466C-8452-418AADE6CCE5}"/>
              </a:ext>
            </a:extLst>
          </p:cNvPr>
          <p:cNvGrpSpPr/>
          <p:nvPr/>
        </p:nvGrpSpPr>
        <p:grpSpPr>
          <a:xfrm>
            <a:off x="96253" y="107136"/>
            <a:ext cx="5984361" cy="3115311"/>
            <a:chOff x="17584" y="0"/>
            <a:chExt cx="12006160" cy="6250111"/>
          </a:xfrm>
        </p:grpSpPr>
        <p:grpSp>
          <p:nvGrpSpPr>
            <p:cNvPr id="8" name="Group 7">
              <a:extLst>
                <a:ext uri="{FF2B5EF4-FFF2-40B4-BE49-F238E27FC236}">
                  <a16:creationId xmlns:a16="http://schemas.microsoft.com/office/drawing/2014/main" id="{E111707C-3D4F-418A-9893-9424B2F32283}"/>
                </a:ext>
              </a:extLst>
            </p:cNvPr>
            <p:cNvGrpSpPr/>
            <p:nvPr/>
          </p:nvGrpSpPr>
          <p:grpSpPr>
            <a:xfrm>
              <a:off x="17584" y="0"/>
              <a:ext cx="5952392" cy="3086744"/>
              <a:chOff x="0" y="0"/>
              <a:chExt cx="12194928" cy="6323948"/>
            </a:xfrm>
          </p:grpSpPr>
          <p:pic>
            <p:nvPicPr>
              <p:cNvPr id="4" name="Picture 3">
                <a:extLst>
                  <a:ext uri="{FF2B5EF4-FFF2-40B4-BE49-F238E27FC236}">
                    <a16:creationId xmlns:a16="http://schemas.microsoft.com/office/drawing/2014/main" id="{6EF6965C-DD2C-444E-9E34-7E4D5BD43AC4}"/>
                  </a:ext>
                </a:extLst>
              </p:cNvPr>
              <p:cNvPicPr>
                <a:picLocks noChangeAspect="1"/>
              </p:cNvPicPr>
              <p:nvPr/>
            </p:nvPicPr>
            <p:blipFill>
              <a:blip r:embed="rId3"/>
              <a:stretch>
                <a:fillRect/>
              </a:stretch>
            </p:blipFill>
            <p:spPr>
              <a:xfrm>
                <a:off x="0" y="0"/>
                <a:ext cx="6057900" cy="3122410"/>
              </a:xfrm>
              <a:prstGeom prst="rect">
                <a:avLst/>
              </a:prstGeom>
            </p:spPr>
          </p:pic>
          <p:pic>
            <p:nvPicPr>
              <p:cNvPr id="5" name="Picture 4">
                <a:extLst>
                  <a:ext uri="{FF2B5EF4-FFF2-40B4-BE49-F238E27FC236}">
                    <a16:creationId xmlns:a16="http://schemas.microsoft.com/office/drawing/2014/main" id="{2706638C-216D-41EB-BC89-57892096A250}"/>
                  </a:ext>
                </a:extLst>
              </p:cNvPr>
              <p:cNvPicPr>
                <a:picLocks noChangeAspect="1"/>
              </p:cNvPicPr>
              <p:nvPr/>
            </p:nvPicPr>
            <p:blipFill>
              <a:blip r:embed="rId3"/>
              <a:stretch>
                <a:fillRect/>
              </a:stretch>
            </p:blipFill>
            <p:spPr>
              <a:xfrm>
                <a:off x="6137028" y="0"/>
                <a:ext cx="6057900" cy="3122410"/>
              </a:xfrm>
              <a:prstGeom prst="rect">
                <a:avLst/>
              </a:prstGeom>
            </p:spPr>
          </p:pic>
          <p:pic>
            <p:nvPicPr>
              <p:cNvPr id="6" name="Picture 5">
                <a:extLst>
                  <a:ext uri="{FF2B5EF4-FFF2-40B4-BE49-F238E27FC236}">
                    <a16:creationId xmlns:a16="http://schemas.microsoft.com/office/drawing/2014/main" id="{0DE99794-9CEB-46C4-B0FA-32CE75ED7BBA}"/>
                  </a:ext>
                </a:extLst>
              </p:cNvPr>
              <p:cNvPicPr>
                <a:picLocks noChangeAspect="1"/>
              </p:cNvPicPr>
              <p:nvPr/>
            </p:nvPicPr>
            <p:blipFill>
              <a:blip r:embed="rId3"/>
              <a:stretch>
                <a:fillRect/>
              </a:stretch>
            </p:blipFill>
            <p:spPr>
              <a:xfrm>
                <a:off x="0" y="3201538"/>
                <a:ext cx="6057900" cy="3122410"/>
              </a:xfrm>
              <a:prstGeom prst="rect">
                <a:avLst/>
              </a:prstGeom>
            </p:spPr>
          </p:pic>
          <p:pic>
            <p:nvPicPr>
              <p:cNvPr id="7" name="Picture 6">
                <a:extLst>
                  <a:ext uri="{FF2B5EF4-FFF2-40B4-BE49-F238E27FC236}">
                    <a16:creationId xmlns:a16="http://schemas.microsoft.com/office/drawing/2014/main" id="{3148BD0D-75BB-4039-B3AA-4B6BFE7A488E}"/>
                  </a:ext>
                </a:extLst>
              </p:cNvPr>
              <p:cNvPicPr>
                <a:picLocks noChangeAspect="1"/>
              </p:cNvPicPr>
              <p:nvPr/>
            </p:nvPicPr>
            <p:blipFill>
              <a:blip r:embed="rId3"/>
              <a:stretch>
                <a:fillRect/>
              </a:stretch>
            </p:blipFill>
            <p:spPr>
              <a:xfrm>
                <a:off x="6137028" y="3201538"/>
                <a:ext cx="6057900" cy="3122410"/>
              </a:xfrm>
              <a:prstGeom prst="rect">
                <a:avLst/>
              </a:prstGeom>
            </p:spPr>
          </p:pic>
        </p:grpSp>
        <p:grpSp>
          <p:nvGrpSpPr>
            <p:cNvPr id="9" name="Group 8">
              <a:extLst>
                <a:ext uri="{FF2B5EF4-FFF2-40B4-BE49-F238E27FC236}">
                  <a16:creationId xmlns:a16="http://schemas.microsoft.com/office/drawing/2014/main" id="{AD1F8343-F1F8-4FA4-93AA-FCFEAA483A24}"/>
                </a:ext>
              </a:extLst>
            </p:cNvPr>
            <p:cNvGrpSpPr/>
            <p:nvPr/>
          </p:nvGrpSpPr>
          <p:grpSpPr>
            <a:xfrm>
              <a:off x="6060833" y="19311"/>
              <a:ext cx="5952392" cy="3086744"/>
              <a:chOff x="0" y="0"/>
              <a:chExt cx="12194928" cy="6323948"/>
            </a:xfrm>
          </p:grpSpPr>
          <p:pic>
            <p:nvPicPr>
              <p:cNvPr id="10" name="Picture 9">
                <a:extLst>
                  <a:ext uri="{FF2B5EF4-FFF2-40B4-BE49-F238E27FC236}">
                    <a16:creationId xmlns:a16="http://schemas.microsoft.com/office/drawing/2014/main" id="{60E699F3-A462-44A6-9BD8-105B4378B345}"/>
                  </a:ext>
                </a:extLst>
              </p:cNvPr>
              <p:cNvPicPr>
                <a:picLocks noChangeAspect="1"/>
              </p:cNvPicPr>
              <p:nvPr/>
            </p:nvPicPr>
            <p:blipFill>
              <a:blip r:embed="rId3"/>
              <a:stretch>
                <a:fillRect/>
              </a:stretch>
            </p:blipFill>
            <p:spPr>
              <a:xfrm>
                <a:off x="0" y="0"/>
                <a:ext cx="6057900" cy="3122410"/>
              </a:xfrm>
              <a:prstGeom prst="rect">
                <a:avLst/>
              </a:prstGeom>
            </p:spPr>
          </p:pic>
          <p:pic>
            <p:nvPicPr>
              <p:cNvPr id="11" name="Picture 10">
                <a:extLst>
                  <a:ext uri="{FF2B5EF4-FFF2-40B4-BE49-F238E27FC236}">
                    <a16:creationId xmlns:a16="http://schemas.microsoft.com/office/drawing/2014/main" id="{0315189C-EFCF-4DC2-A4FF-C97C33C2338A}"/>
                  </a:ext>
                </a:extLst>
              </p:cNvPr>
              <p:cNvPicPr>
                <a:picLocks noChangeAspect="1"/>
              </p:cNvPicPr>
              <p:nvPr/>
            </p:nvPicPr>
            <p:blipFill>
              <a:blip r:embed="rId3"/>
              <a:stretch>
                <a:fillRect/>
              </a:stretch>
            </p:blipFill>
            <p:spPr>
              <a:xfrm>
                <a:off x="6137028" y="0"/>
                <a:ext cx="6057900" cy="3122410"/>
              </a:xfrm>
              <a:prstGeom prst="rect">
                <a:avLst/>
              </a:prstGeom>
            </p:spPr>
          </p:pic>
          <p:pic>
            <p:nvPicPr>
              <p:cNvPr id="12" name="Picture 11">
                <a:extLst>
                  <a:ext uri="{FF2B5EF4-FFF2-40B4-BE49-F238E27FC236}">
                    <a16:creationId xmlns:a16="http://schemas.microsoft.com/office/drawing/2014/main" id="{5915A09F-1C72-4D78-9A28-3EA76822C1AB}"/>
                  </a:ext>
                </a:extLst>
              </p:cNvPr>
              <p:cNvPicPr>
                <a:picLocks noChangeAspect="1"/>
              </p:cNvPicPr>
              <p:nvPr/>
            </p:nvPicPr>
            <p:blipFill>
              <a:blip r:embed="rId3"/>
              <a:stretch>
                <a:fillRect/>
              </a:stretch>
            </p:blipFill>
            <p:spPr>
              <a:xfrm>
                <a:off x="0" y="3201538"/>
                <a:ext cx="6057900" cy="3122410"/>
              </a:xfrm>
              <a:prstGeom prst="rect">
                <a:avLst/>
              </a:prstGeom>
            </p:spPr>
          </p:pic>
          <p:pic>
            <p:nvPicPr>
              <p:cNvPr id="13" name="Picture 12">
                <a:extLst>
                  <a:ext uri="{FF2B5EF4-FFF2-40B4-BE49-F238E27FC236}">
                    <a16:creationId xmlns:a16="http://schemas.microsoft.com/office/drawing/2014/main" id="{FF2A2055-79EC-402B-B30F-AFCBBACFE455}"/>
                  </a:ext>
                </a:extLst>
              </p:cNvPr>
              <p:cNvPicPr>
                <a:picLocks noChangeAspect="1"/>
              </p:cNvPicPr>
              <p:nvPr/>
            </p:nvPicPr>
            <p:blipFill>
              <a:blip r:embed="rId3"/>
              <a:stretch>
                <a:fillRect/>
              </a:stretch>
            </p:blipFill>
            <p:spPr>
              <a:xfrm>
                <a:off x="6137028" y="3201538"/>
                <a:ext cx="6057900" cy="3122410"/>
              </a:xfrm>
              <a:prstGeom prst="rect">
                <a:avLst/>
              </a:prstGeom>
            </p:spPr>
          </p:pic>
        </p:grpSp>
        <p:grpSp>
          <p:nvGrpSpPr>
            <p:cNvPr id="14" name="Group 13">
              <a:extLst>
                <a:ext uri="{FF2B5EF4-FFF2-40B4-BE49-F238E27FC236}">
                  <a16:creationId xmlns:a16="http://schemas.microsoft.com/office/drawing/2014/main" id="{AEE7E921-9694-468A-A3B8-E1B616C2D99E}"/>
                </a:ext>
              </a:extLst>
            </p:cNvPr>
            <p:cNvGrpSpPr/>
            <p:nvPr/>
          </p:nvGrpSpPr>
          <p:grpSpPr>
            <a:xfrm>
              <a:off x="28103" y="3144056"/>
              <a:ext cx="5952392" cy="3086744"/>
              <a:chOff x="0" y="0"/>
              <a:chExt cx="12194928" cy="6323948"/>
            </a:xfrm>
          </p:grpSpPr>
          <p:pic>
            <p:nvPicPr>
              <p:cNvPr id="15" name="Picture 14">
                <a:extLst>
                  <a:ext uri="{FF2B5EF4-FFF2-40B4-BE49-F238E27FC236}">
                    <a16:creationId xmlns:a16="http://schemas.microsoft.com/office/drawing/2014/main" id="{CFECB4B0-4CB3-4A69-9EE2-9B33681CE097}"/>
                  </a:ext>
                </a:extLst>
              </p:cNvPr>
              <p:cNvPicPr>
                <a:picLocks noChangeAspect="1"/>
              </p:cNvPicPr>
              <p:nvPr/>
            </p:nvPicPr>
            <p:blipFill>
              <a:blip r:embed="rId3"/>
              <a:stretch>
                <a:fillRect/>
              </a:stretch>
            </p:blipFill>
            <p:spPr>
              <a:xfrm>
                <a:off x="0" y="0"/>
                <a:ext cx="6057900" cy="3122410"/>
              </a:xfrm>
              <a:prstGeom prst="rect">
                <a:avLst/>
              </a:prstGeom>
            </p:spPr>
          </p:pic>
          <p:pic>
            <p:nvPicPr>
              <p:cNvPr id="16" name="Picture 15">
                <a:extLst>
                  <a:ext uri="{FF2B5EF4-FFF2-40B4-BE49-F238E27FC236}">
                    <a16:creationId xmlns:a16="http://schemas.microsoft.com/office/drawing/2014/main" id="{5DAA0032-C160-4FD8-91C8-4D4A5987A0E0}"/>
                  </a:ext>
                </a:extLst>
              </p:cNvPr>
              <p:cNvPicPr>
                <a:picLocks noChangeAspect="1"/>
              </p:cNvPicPr>
              <p:nvPr/>
            </p:nvPicPr>
            <p:blipFill>
              <a:blip r:embed="rId3"/>
              <a:stretch>
                <a:fillRect/>
              </a:stretch>
            </p:blipFill>
            <p:spPr>
              <a:xfrm>
                <a:off x="6137028" y="0"/>
                <a:ext cx="6057900" cy="3122410"/>
              </a:xfrm>
              <a:prstGeom prst="rect">
                <a:avLst/>
              </a:prstGeom>
            </p:spPr>
          </p:pic>
          <p:pic>
            <p:nvPicPr>
              <p:cNvPr id="17" name="Picture 16">
                <a:extLst>
                  <a:ext uri="{FF2B5EF4-FFF2-40B4-BE49-F238E27FC236}">
                    <a16:creationId xmlns:a16="http://schemas.microsoft.com/office/drawing/2014/main" id="{1773D90D-B46F-490E-96EE-4C2845C83AF3}"/>
                  </a:ext>
                </a:extLst>
              </p:cNvPr>
              <p:cNvPicPr>
                <a:picLocks noChangeAspect="1"/>
              </p:cNvPicPr>
              <p:nvPr/>
            </p:nvPicPr>
            <p:blipFill>
              <a:blip r:embed="rId3"/>
              <a:stretch>
                <a:fillRect/>
              </a:stretch>
            </p:blipFill>
            <p:spPr>
              <a:xfrm>
                <a:off x="0" y="3201538"/>
                <a:ext cx="6057900" cy="3122410"/>
              </a:xfrm>
              <a:prstGeom prst="rect">
                <a:avLst/>
              </a:prstGeom>
            </p:spPr>
          </p:pic>
          <p:pic>
            <p:nvPicPr>
              <p:cNvPr id="18" name="Picture 17">
                <a:extLst>
                  <a:ext uri="{FF2B5EF4-FFF2-40B4-BE49-F238E27FC236}">
                    <a16:creationId xmlns:a16="http://schemas.microsoft.com/office/drawing/2014/main" id="{614F3B9C-47BB-4354-A8E7-BEF439889764}"/>
                  </a:ext>
                </a:extLst>
              </p:cNvPr>
              <p:cNvPicPr>
                <a:picLocks noChangeAspect="1"/>
              </p:cNvPicPr>
              <p:nvPr/>
            </p:nvPicPr>
            <p:blipFill>
              <a:blip r:embed="rId3"/>
              <a:stretch>
                <a:fillRect/>
              </a:stretch>
            </p:blipFill>
            <p:spPr>
              <a:xfrm>
                <a:off x="6137028" y="3201538"/>
                <a:ext cx="6057900" cy="3122410"/>
              </a:xfrm>
              <a:prstGeom prst="rect">
                <a:avLst/>
              </a:prstGeom>
            </p:spPr>
          </p:pic>
        </p:grpSp>
        <p:grpSp>
          <p:nvGrpSpPr>
            <p:cNvPr id="19" name="Group 18">
              <a:extLst>
                <a:ext uri="{FF2B5EF4-FFF2-40B4-BE49-F238E27FC236}">
                  <a16:creationId xmlns:a16="http://schemas.microsoft.com/office/drawing/2014/main" id="{35D9F9CA-378F-44B3-82CD-A8D990F145A2}"/>
                </a:ext>
              </a:extLst>
            </p:cNvPr>
            <p:cNvGrpSpPr/>
            <p:nvPr/>
          </p:nvGrpSpPr>
          <p:grpSpPr>
            <a:xfrm>
              <a:off x="6071352" y="3163367"/>
              <a:ext cx="5952392" cy="3086744"/>
              <a:chOff x="0" y="0"/>
              <a:chExt cx="12194928" cy="6323948"/>
            </a:xfrm>
          </p:grpSpPr>
          <p:pic>
            <p:nvPicPr>
              <p:cNvPr id="20" name="Picture 19">
                <a:extLst>
                  <a:ext uri="{FF2B5EF4-FFF2-40B4-BE49-F238E27FC236}">
                    <a16:creationId xmlns:a16="http://schemas.microsoft.com/office/drawing/2014/main" id="{EB0B913D-41CB-462E-B03F-C848536FEE5D}"/>
                  </a:ext>
                </a:extLst>
              </p:cNvPr>
              <p:cNvPicPr>
                <a:picLocks noChangeAspect="1"/>
              </p:cNvPicPr>
              <p:nvPr/>
            </p:nvPicPr>
            <p:blipFill>
              <a:blip r:embed="rId3"/>
              <a:stretch>
                <a:fillRect/>
              </a:stretch>
            </p:blipFill>
            <p:spPr>
              <a:xfrm>
                <a:off x="0" y="0"/>
                <a:ext cx="6057900" cy="3122410"/>
              </a:xfrm>
              <a:prstGeom prst="rect">
                <a:avLst/>
              </a:prstGeom>
            </p:spPr>
          </p:pic>
          <p:pic>
            <p:nvPicPr>
              <p:cNvPr id="21" name="Picture 20">
                <a:extLst>
                  <a:ext uri="{FF2B5EF4-FFF2-40B4-BE49-F238E27FC236}">
                    <a16:creationId xmlns:a16="http://schemas.microsoft.com/office/drawing/2014/main" id="{FDD414B1-9F3F-453B-BD73-ABFCCBB561EB}"/>
                  </a:ext>
                </a:extLst>
              </p:cNvPr>
              <p:cNvPicPr>
                <a:picLocks noChangeAspect="1"/>
              </p:cNvPicPr>
              <p:nvPr/>
            </p:nvPicPr>
            <p:blipFill>
              <a:blip r:embed="rId3"/>
              <a:stretch>
                <a:fillRect/>
              </a:stretch>
            </p:blipFill>
            <p:spPr>
              <a:xfrm>
                <a:off x="6137028" y="0"/>
                <a:ext cx="6057900" cy="3122410"/>
              </a:xfrm>
              <a:prstGeom prst="rect">
                <a:avLst/>
              </a:prstGeom>
            </p:spPr>
          </p:pic>
          <p:pic>
            <p:nvPicPr>
              <p:cNvPr id="22" name="Picture 21">
                <a:extLst>
                  <a:ext uri="{FF2B5EF4-FFF2-40B4-BE49-F238E27FC236}">
                    <a16:creationId xmlns:a16="http://schemas.microsoft.com/office/drawing/2014/main" id="{B6DE5EEC-B22B-4543-8E85-861EF4692DC9}"/>
                  </a:ext>
                </a:extLst>
              </p:cNvPr>
              <p:cNvPicPr>
                <a:picLocks noChangeAspect="1"/>
              </p:cNvPicPr>
              <p:nvPr/>
            </p:nvPicPr>
            <p:blipFill>
              <a:blip r:embed="rId3"/>
              <a:stretch>
                <a:fillRect/>
              </a:stretch>
            </p:blipFill>
            <p:spPr>
              <a:xfrm>
                <a:off x="0" y="3201538"/>
                <a:ext cx="6057900" cy="3122410"/>
              </a:xfrm>
              <a:prstGeom prst="rect">
                <a:avLst/>
              </a:prstGeom>
            </p:spPr>
          </p:pic>
          <p:pic>
            <p:nvPicPr>
              <p:cNvPr id="23" name="Picture 22">
                <a:extLst>
                  <a:ext uri="{FF2B5EF4-FFF2-40B4-BE49-F238E27FC236}">
                    <a16:creationId xmlns:a16="http://schemas.microsoft.com/office/drawing/2014/main" id="{37427B26-BFD6-437C-856A-DF9521E8F3C3}"/>
                  </a:ext>
                </a:extLst>
              </p:cNvPr>
              <p:cNvPicPr>
                <a:picLocks noChangeAspect="1"/>
              </p:cNvPicPr>
              <p:nvPr/>
            </p:nvPicPr>
            <p:blipFill>
              <a:blip r:embed="rId3"/>
              <a:stretch>
                <a:fillRect/>
              </a:stretch>
            </p:blipFill>
            <p:spPr>
              <a:xfrm>
                <a:off x="6137028" y="3201538"/>
                <a:ext cx="6057900" cy="3122410"/>
              </a:xfrm>
              <a:prstGeom prst="rect">
                <a:avLst/>
              </a:prstGeom>
            </p:spPr>
          </p:pic>
        </p:grpSp>
      </p:grpSp>
      <p:grpSp>
        <p:nvGrpSpPr>
          <p:cNvPr id="45" name="Group 44">
            <a:extLst>
              <a:ext uri="{FF2B5EF4-FFF2-40B4-BE49-F238E27FC236}">
                <a16:creationId xmlns:a16="http://schemas.microsoft.com/office/drawing/2014/main" id="{C1F74BF9-F931-4F9E-80DC-B34DDBD1A120}"/>
              </a:ext>
            </a:extLst>
          </p:cNvPr>
          <p:cNvGrpSpPr/>
          <p:nvPr/>
        </p:nvGrpSpPr>
        <p:grpSpPr>
          <a:xfrm>
            <a:off x="93003" y="3223638"/>
            <a:ext cx="5987611" cy="3117003"/>
            <a:chOff x="17584" y="0"/>
            <a:chExt cx="12006160" cy="6250111"/>
          </a:xfrm>
        </p:grpSpPr>
        <p:grpSp>
          <p:nvGrpSpPr>
            <p:cNvPr id="46" name="Group 45">
              <a:extLst>
                <a:ext uri="{FF2B5EF4-FFF2-40B4-BE49-F238E27FC236}">
                  <a16:creationId xmlns:a16="http://schemas.microsoft.com/office/drawing/2014/main" id="{225782F0-B7D1-4C6D-A559-A353A468074E}"/>
                </a:ext>
              </a:extLst>
            </p:cNvPr>
            <p:cNvGrpSpPr/>
            <p:nvPr/>
          </p:nvGrpSpPr>
          <p:grpSpPr>
            <a:xfrm>
              <a:off x="17584" y="0"/>
              <a:ext cx="5952392" cy="3086744"/>
              <a:chOff x="0" y="0"/>
              <a:chExt cx="12194928" cy="6323948"/>
            </a:xfrm>
          </p:grpSpPr>
          <p:pic>
            <p:nvPicPr>
              <p:cNvPr id="62" name="Picture 61">
                <a:extLst>
                  <a:ext uri="{FF2B5EF4-FFF2-40B4-BE49-F238E27FC236}">
                    <a16:creationId xmlns:a16="http://schemas.microsoft.com/office/drawing/2014/main" id="{817AC8F3-9D13-43B2-8E83-8247DD8D3DBD}"/>
                  </a:ext>
                </a:extLst>
              </p:cNvPr>
              <p:cNvPicPr>
                <a:picLocks noChangeAspect="1"/>
              </p:cNvPicPr>
              <p:nvPr/>
            </p:nvPicPr>
            <p:blipFill>
              <a:blip r:embed="rId3"/>
              <a:stretch>
                <a:fillRect/>
              </a:stretch>
            </p:blipFill>
            <p:spPr>
              <a:xfrm>
                <a:off x="0" y="0"/>
                <a:ext cx="6057900" cy="3122410"/>
              </a:xfrm>
              <a:prstGeom prst="rect">
                <a:avLst/>
              </a:prstGeom>
            </p:spPr>
          </p:pic>
          <p:pic>
            <p:nvPicPr>
              <p:cNvPr id="63" name="Picture 62">
                <a:extLst>
                  <a:ext uri="{FF2B5EF4-FFF2-40B4-BE49-F238E27FC236}">
                    <a16:creationId xmlns:a16="http://schemas.microsoft.com/office/drawing/2014/main" id="{338CAFFD-CA36-419E-B215-5C4A2CF114A2}"/>
                  </a:ext>
                </a:extLst>
              </p:cNvPr>
              <p:cNvPicPr>
                <a:picLocks noChangeAspect="1"/>
              </p:cNvPicPr>
              <p:nvPr/>
            </p:nvPicPr>
            <p:blipFill>
              <a:blip r:embed="rId3"/>
              <a:stretch>
                <a:fillRect/>
              </a:stretch>
            </p:blipFill>
            <p:spPr>
              <a:xfrm>
                <a:off x="6137028" y="0"/>
                <a:ext cx="6057900" cy="3122410"/>
              </a:xfrm>
              <a:prstGeom prst="rect">
                <a:avLst/>
              </a:prstGeom>
            </p:spPr>
          </p:pic>
          <p:pic>
            <p:nvPicPr>
              <p:cNvPr id="64" name="Picture 63">
                <a:extLst>
                  <a:ext uri="{FF2B5EF4-FFF2-40B4-BE49-F238E27FC236}">
                    <a16:creationId xmlns:a16="http://schemas.microsoft.com/office/drawing/2014/main" id="{A8C76B38-EC4D-4BAA-991E-4B244803E076}"/>
                  </a:ext>
                </a:extLst>
              </p:cNvPr>
              <p:cNvPicPr>
                <a:picLocks noChangeAspect="1"/>
              </p:cNvPicPr>
              <p:nvPr/>
            </p:nvPicPr>
            <p:blipFill>
              <a:blip r:embed="rId3"/>
              <a:stretch>
                <a:fillRect/>
              </a:stretch>
            </p:blipFill>
            <p:spPr>
              <a:xfrm>
                <a:off x="0" y="3201538"/>
                <a:ext cx="6057900" cy="3122410"/>
              </a:xfrm>
              <a:prstGeom prst="rect">
                <a:avLst/>
              </a:prstGeom>
            </p:spPr>
          </p:pic>
          <p:pic>
            <p:nvPicPr>
              <p:cNvPr id="65" name="Picture 64">
                <a:extLst>
                  <a:ext uri="{FF2B5EF4-FFF2-40B4-BE49-F238E27FC236}">
                    <a16:creationId xmlns:a16="http://schemas.microsoft.com/office/drawing/2014/main" id="{91E95511-D6BA-4BC0-A6A3-D90C8D0BB73E}"/>
                  </a:ext>
                </a:extLst>
              </p:cNvPr>
              <p:cNvPicPr>
                <a:picLocks noChangeAspect="1"/>
              </p:cNvPicPr>
              <p:nvPr/>
            </p:nvPicPr>
            <p:blipFill>
              <a:blip r:embed="rId3"/>
              <a:stretch>
                <a:fillRect/>
              </a:stretch>
            </p:blipFill>
            <p:spPr>
              <a:xfrm>
                <a:off x="6137028" y="3201538"/>
                <a:ext cx="6057900" cy="3122410"/>
              </a:xfrm>
              <a:prstGeom prst="rect">
                <a:avLst/>
              </a:prstGeom>
            </p:spPr>
          </p:pic>
        </p:grpSp>
        <p:grpSp>
          <p:nvGrpSpPr>
            <p:cNvPr id="47" name="Group 46">
              <a:extLst>
                <a:ext uri="{FF2B5EF4-FFF2-40B4-BE49-F238E27FC236}">
                  <a16:creationId xmlns:a16="http://schemas.microsoft.com/office/drawing/2014/main" id="{DE409F97-03BB-40BB-B5D1-7BADA075F039}"/>
                </a:ext>
              </a:extLst>
            </p:cNvPr>
            <p:cNvGrpSpPr/>
            <p:nvPr/>
          </p:nvGrpSpPr>
          <p:grpSpPr>
            <a:xfrm>
              <a:off x="6060833" y="19311"/>
              <a:ext cx="5952392" cy="3086744"/>
              <a:chOff x="0" y="0"/>
              <a:chExt cx="12194928" cy="6323948"/>
            </a:xfrm>
          </p:grpSpPr>
          <p:pic>
            <p:nvPicPr>
              <p:cNvPr id="58" name="Picture 57">
                <a:extLst>
                  <a:ext uri="{FF2B5EF4-FFF2-40B4-BE49-F238E27FC236}">
                    <a16:creationId xmlns:a16="http://schemas.microsoft.com/office/drawing/2014/main" id="{4F419D91-9D7A-48FE-8A19-BE15103D3EB9}"/>
                  </a:ext>
                </a:extLst>
              </p:cNvPr>
              <p:cNvPicPr>
                <a:picLocks noChangeAspect="1"/>
              </p:cNvPicPr>
              <p:nvPr/>
            </p:nvPicPr>
            <p:blipFill>
              <a:blip r:embed="rId3"/>
              <a:stretch>
                <a:fillRect/>
              </a:stretch>
            </p:blipFill>
            <p:spPr>
              <a:xfrm>
                <a:off x="0" y="0"/>
                <a:ext cx="6057900" cy="3122410"/>
              </a:xfrm>
              <a:prstGeom prst="rect">
                <a:avLst/>
              </a:prstGeom>
            </p:spPr>
          </p:pic>
          <p:pic>
            <p:nvPicPr>
              <p:cNvPr id="59" name="Picture 58">
                <a:extLst>
                  <a:ext uri="{FF2B5EF4-FFF2-40B4-BE49-F238E27FC236}">
                    <a16:creationId xmlns:a16="http://schemas.microsoft.com/office/drawing/2014/main" id="{365BE6CB-61CF-42C5-B051-84A17DCAC7BF}"/>
                  </a:ext>
                </a:extLst>
              </p:cNvPr>
              <p:cNvPicPr>
                <a:picLocks noChangeAspect="1"/>
              </p:cNvPicPr>
              <p:nvPr/>
            </p:nvPicPr>
            <p:blipFill>
              <a:blip r:embed="rId3"/>
              <a:stretch>
                <a:fillRect/>
              </a:stretch>
            </p:blipFill>
            <p:spPr>
              <a:xfrm>
                <a:off x="6137028" y="0"/>
                <a:ext cx="6057900" cy="3122410"/>
              </a:xfrm>
              <a:prstGeom prst="rect">
                <a:avLst/>
              </a:prstGeom>
            </p:spPr>
          </p:pic>
          <p:pic>
            <p:nvPicPr>
              <p:cNvPr id="60" name="Picture 59">
                <a:extLst>
                  <a:ext uri="{FF2B5EF4-FFF2-40B4-BE49-F238E27FC236}">
                    <a16:creationId xmlns:a16="http://schemas.microsoft.com/office/drawing/2014/main" id="{94D154DB-A34E-4D18-A244-95CD4A8A5109}"/>
                  </a:ext>
                </a:extLst>
              </p:cNvPr>
              <p:cNvPicPr>
                <a:picLocks noChangeAspect="1"/>
              </p:cNvPicPr>
              <p:nvPr/>
            </p:nvPicPr>
            <p:blipFill>
              <a:blip r:embed="rId3"/>
              <a:stretch>
                <a:fillRect/>
              </a:stretch>
            </p:blipFill>
            <p:spPr>
              <a:xfrm>
                <a:off x="0" y="3201538"/>
                <a:ext cx="6057900" cy="3122410"/>
              </a:xfrm>
              <a:prstGeom prst="rect">
                <a:avLst/>
              </a:prstGeom>
            </p:spPr>
          </p:pic>
          <p:pic>
            <p:nvPicPr>
              <p:cNvPr id="61" name="Picture 60">
                <a:extLst>
                  <a:ext uri="{FF2B5EF4-FFF2-40B4-BE49-F238E27FC236}">
                    <a16:creationId xmlns:a16="http://schemas.microsoft.com/office/drawing/2014/main" id="{47B346D1-9E51-4571-8959-0FF1F7C9C4F3}"/>
                  </a:ext>
                </a:extLst>
              </p:cNvPr>
              <p:cNvPicPr>
                <a:picLocks noChangeAspect="1"/>
              </p:cNvPicPr>
              <p:nvPr/>
            </p:nvPicPr>
            <p:blipFill>
              <a:blip r:embed="rId3"/>
              <a:stretch>
                <a:fillRect/>
              </a:stretch>
            </p:blipFill>
            <p:spPr>
              <a:xfrm>
                <a:off x="6137028" y="3201538"/>
                <a:ext cx="6057900" cy="3122410"/>
              </a:xfrm>
              <a:prstGeom prst="rect">
                <a:avLst/>
              </a:prstGeom>
            </p:spPr>
          </p:pic>
        </p:grpSp>
        <p:grpSp>
          <p:nvGrpSpPr>
            <p:cNvPr id="48" name="Group 47">
              <a:extLst>
                <a:ext uri="{FF2B5EF4-FFF2-40B4-BE49-F238E27FC236}">
                  <a16:creationId xmlns:a16="http://schemas.microsoft.com/office/drawing/2014/main" id="{6677E0FD-3812-442F-8797-E4BEE0B2D91E}"/>
                </a:ext>
              </a:extLst>
            </p:cNvPr>
            <p:cNvGrpSpPr/>
            <p:nvPr/>
          </p:nvGrpSpPr>
          <p:grpSpPr>
            <a:xfrm>
              <a:off x="28103" y="3144056"/>
              <a:ext cx="5952392" cy="3086744"/>
              <a:chOff x="0" y="0"/>
              <a:chExt cx="12194928" cy="6323948"/>
            </a:xfrm>
          </p:grpSpPr>
          <p:pic>
            <p:nvPicPr>
              <p:cNvPr id="54" name="Picture 53">
                <a:extLst>
                  <a:ext uri="{FF2B5EF4-FFF2-40B4-BE49-F238E27FC236}">
                    <a16:creationId xmlns:a16="http://schemas.microsoft.com/office/drawing/2014/main" id="{32DE7F70-5C96-4968-A73D-7FF0C2828778}"/>
                  </a:ext>
                </a:extLst>
              </p:cNvPr>
              <p:cNvPicPr>
                <a:picLocks noChangeAspect="1"/>
              </p:cNvPicPr>
              <p:nvPr/>
            </p:nvPicPr>
            <p:blipFill>
              <a:blip r:embed="rId3"/>
              <a:stretch>
                <a:fillRect/>
              </a:stretch>
            </p:blipFill>
            <p:spPr>
              <a:xfrm>
                <a:off x="0" y="0"/>
                <a:ext cx="6057900" cy="3122410"/>
              </a:xfrm>
              <a:prstGeom prst="rect">
                <a:avLst/>
              </a:prstGeom>
            </p:spPr>
          </p:pic>
          <p:pic>
            <p:nvPicPr>
              <p:cNvPr id="55" name="Picture 54">
                <a:extLst>
                  <a:ext uri="{FF2B5EF4-FFF2-40B4-BE49-F238E27FC236}">
                    <a16:creationId xmlns:a16="http://schemas.microsoft.com/office/drawing/2014/main" id="{73B9F479-41E2-44E9-AC6A-3114798ADDE9}"/>
                  </a:ext>
                </a:extLst>
              </p:cNvPr>
              <p:cNvPicPr>
                <a:picLocks noChangeAspect="1"/>
              </p:cNvPicPr>
              <p:nvPr/>
            </p:nvPicPr>
            <p:blipFill>
              <a:blip r:embed="rId3"/>
              <a:stretch>
                <a:fillRect/>
              </a:stretch>
            </p:blipFill>
            <p:spPr>
              <a:xfrm>
                <a:off x="6137028" y="0"/>
                <a:ext cx="6057900" cy="3122410"/>
              </a:xfrm>
              <a:prstGeom prst="rect">
                <a:avLst/>
              </a:prstGeom>
            </p:spPr>
          </p:pic>
          <p:pic>
            <p:nvPicPr>
              <p:cNvPr id="56" name="Picture 55">
                <a:extLst>
                  <a:ext uri="{FF2B5EF4-FFF2-40B4-BE49-F238E27FC236}">
                    <a16:creationId xmlns:a16="http://schemas.microsoft.com/office/drawing/2014/main" id="{4D20FE85-A7CB-41B4-9DE6-64ADE3F4F85E}"/>
                  </a:ext>
                </a:extLst>
              </p:cNvPr>
              <p:cNvPicPr>
                <a:picLocks noChangeAspect="1"/>
              </p:cNvPicPr>
              <p:nvPr/>
            </p:nvPicPr>
            <p:blipFill>
              <a:blip r:embed="rId3"/>
              <a:stretch>
                <a:fillRect/>
              </a:stretch>
            </p:blipFill>
            <p:spPr>
              <a:xfrm>
                <a:off x="0" y="3201538"/>
                <a:ext cx="6057900" cy="3122410"/>
              </a:xfrm>
              <a:prstGeom prst="rect">
                <a:avLst/>
              </a:prstGeom>
            </p:spPr>
          </p:pic>
          <p:pic>
            <p:nvPicPr>
              <p:cNvPr id="57" name="Picture 56">
                <a:extLst>
                  <a:ext uri="{FF2B5EF4-FFF2-40B4-BE49-F238E27FC236}">
                    <a16:creationId xmlns:a16="http://schemas.microsoft.com/office/drawing/2014/main" id="{68964778-494B-4EB2-AFA5-A1910BB9AE6D}"/>
                  </a:ext>
                </a:extLst>
              </p:cNvPr>
              <p:cNvPicPr>
                <a:picLocks noChangeAspect="1"/>
              </p:cNvPicPr>
              <p:nvPr/>
            </p:nvPicPr>
            <p:blipFill>
              <a:blip r:embed="rId3"/>
              <a:stretch>
                <a:fillRect/>
              </a:stretch>
            </p:blipFill>
            <p:spPr>
              <a:xfrm>
                <a:off x="6137028" y="3201538"/>
                <a:ext cx="6057900" cy="3122410"/>
              </a:xfrm>
              <a:prstGeom prst="rect">
                <a:avLst/>
              </a:prstGeom>
            </p:spPr>
          </p:pic>
        </p:grpSp>
        <p:grpSp>
          <p:nvGrpSpPr>
            <p:cNvPr id="49" name="Group 48">
              <a:extLst>
                <a:ext uri="{FF2B5EF4-FFF2-40B4-BE49-F238E27FC236}">
                  <a16:creationId xmlns:a16="http://schemas.microsoft.com/office/drawing/2014/main" id="{457752B7-507C-4226-AD1C-3B4B5D2FD2F3}"/>
                </a:ext>
              </a:extLst>
            </p:cNvPr>
            <p:cNvGrpSpPr/>
            <p:nvPr/>
          </p:nvGrpSpPr>
          <p:grpSpPr>
            <a:xfrm>
              <a:off x="6071352" y="3163367"/>
              <a:ext cx="5952392" cy="3086744"/>
              <a:chOff x="0" y="0"/>
              <a:chExt cx="12194928" cy="6323948"/>
            </a:xfrm>
          </p:grpSpPr>
          <p:pic>
            <p:nvPicPr>
              <p:cNvPr id="50" name="Picture 49">
                <a:extLst>
                  <a:ext uri="{FF2B5EF4-FFF2-40B4-BE49-F238E27FC236}">
                    <a16:creationId xmlns:a16="http://schemas.microsoft.com/office/drawing/2014/main" id="{332BACF0-73F0-43A7-9A5B-D5B3B2DEAE4B}"/>
                  </a:ext>
                </a:extLst>
              </p:cNvPr>
              <p:cNvPicPr>
                <a:picLocks noChangeAspect="1"/>
              </p:cNvPicPr>
              <p:nvPr/>
            </p:nvPicPr>
            <p:blipFill>
              <a:blip r:embed="rId3"/>
              <a:stretch>
                <a:fillRect/>
              </a:stretch>
            </p:blipFill>
            <p:spPr>
              <a:xfrm>
                <a:off x="0" y="0"/>
                <a:ext cx="6057900" cy="3122410"/>
              </a:xfrm>
              <a:prstGeom prst="rect">
                <a:avLst/>
              </a:prstGeom>
            </p:spPr>
          </p:pic>
          <p:pic>
            <p:nvPicPr>
              <p:cNvPr id="51" name="Picture 50">
                <a:extLst>
                  <a:ext uri="{FF2B5EF4-FFF2-40B4-BE49-F238E27FC236}">
                    <a16:creationId xmlns:a16="http://schemas.microsoft.com/office/drawing/2014/main" id="{99618092-AD82-4D84-9073-2036752CE4C5}"/>
                  </a:ext>
                </a:extLst>
              </p:cNvPr>
              <p:cNvPicPr>
                <a:picLocks noChangeAspect="1"/>
              </p:cNvPicPr>
              <p:nvPr/>
            </p:nvPicPr>
            <p:blipFill>
              <a:blip r:embed="rId3"/>
              <a:stretch>
                <a:fillRect/>
              </a:stretch>
            </p:blipFill>
            <p:spPr>
              <a:xfrm>
                <a:off x="6137028" y="0"/>
                <a:ext cx="6057900" cy="3122410"/>
              </a:xfrm>
              <a:prstGeom prst="rect">
                <a:avLst/>
              </a:prstGeom>
            </p:spPr>
          </p:pic>
          <p:pic>
            <p:nvPicPr>
              <p:cNvPr id="52" name="Picture 51">
                <a:extLst>
                  <a:ext uri="{FF2B5EF4-FFF2-40B4-BE49-F238E27FC236}">
                    <a16:creationId xmlns:a16="http://schemas.microsoft.com/office/drawing/2014/main" id="{5EE01D84-87D3-489A-8E2E-13F8FA36D74B}"/>
                  </a:ext>
                </a:extLst>
              </p:cNvPr>
              <p:cNvPicPr>
                <a:picLocks noChangeAspect="1"/>
              </p:cNvPicPr>
              <p:nvPr/>
            </p:nvPicPr>
            <p:blipFill>
              <a:blip r:embed="rId3"/>
              <a:stretch>
                <a:fillRect/>
              </a:stretch>
            </p:blipFill>
            <p:spPr>
              <a:xfrm>
                <a:off x="0" y="3201538"/>
                <a:ext cx="6057900" cy="3122410"/>
              </a:xfrm>
              <a:prstGeom prst="rect">
                <a:avLst/>
              </a:prstGeom>
            </p:spPr>
          </p:pic>
          <p:pic>
            <p:nvPicPr>
              <p:cNvPr id="53" name="Picture 52">
                <a:extLst>
                  <a:ext uri="{FF2B5EF4-FFF2-40B4-BE49-F238E27FC236}">
                    <a16:creationId xmlns:a16="http://schemas.microsoft.com/office/drawing/2014/main" id="{F4E52E49-052A-45A1-8F2D-E7D5B38C011A}"/>
                  </a:ext>
                </a:extLst>
              </p:cNvPr>
              <p:cNvPicPr>
                <a:picLocks noChangeAspect="1"/>
              </p:cNvPicPr>
              <p:nvPr/>
            </p:nvPicPr>
            <p:blipFill>
              <a:blip r:embed="rId3"/>
              <a:stretch>
                <a:fillRect/>
              </a:stretch>
            </p:blipFill>
            <p:spPr>
              <a:xfrm>
                <a:off x="6137028" y="3201538"/>
                <a:ext cx="6057900" cy="3122410"/>
              </a:xfrm>
              <a:prstGeom prst="rect">
                <a:avLst/>
              </a:prstGeom>
            </p:spPr>
          </p:pic>
        </p:grpSp>
      </p:grpSp>
      <p:grpSp>
        <p:nvGrpSpPr>
          <p:cNvPr id="87" name="Group 86">
            <a:extLst>
              <a:ext uri="{FF2B5EF4-FFF2-40B4-BE49-F238E27FC236}">
                <a16:creationId xmlns:a16="http://schemas.microsoft.com/office/drawing/2014/main" id="{3DD3C9B9-3594-4594-A011-5507A02DAA2A}"/>
              </a:ext>
            </a:extLst>
          </p:cNvPr>
          <p:cNvGrpSpPr/>
          <p:nvPr/>
        </p:nvGrpSpPr>
        <p:grpSpPr>
          <a:xfrm>
            <a:off x="101496" y="6369223"/>
            <a:ext cx="5973147" cy="513473"/>
            <a:chOff x="17584" y="0"/>
            <a:chExt cx="11995641" cy="1031189"/>
          </a:xfrm>
        </p:grpSpPr>
        <p:grpSp>
          <p:nvGrpSpPr>
            <p:cNvPr id="88" name="Group 87">
              <a:extLst>
                <a:ext uri="{FF2B5EF4-FFF2-40B4-BE49-F238E27FC236}">
                  <a16:creationId xmlns:a16="http://schemas.microsoft.com/office/drawing/2014/main" id="{9FB74456-262B-4562-B201-3D727BA9DA58}"/>
                </a:ext>
              </a:extLst>
            </p:cNvPr>
            <p:cNvGrpSpPr/>
            <p:nvPr/>
          </p:nvGrpSpPr>
          <p:grpSpPr>
            <a:xfrm>
              <a:off x="17584" y="0"/>
              <a:ext cx="5952392" cy="896234"/>
              <a:chOff x="0" y="0"/>
              <a:chExt cx="12194928" cy="1836154"/>
            </a:xfrm>
          </p:grpSpPr>
          <p:pic>
            <p:nvPicPr>
              <p:cNvPr id="104" name="Picture 103">
                <a:extLst>
                  <a:ext uri="{FF2B5EF4-FFF2-40B4-BE49-F238E27FC236}">
                    <a16:creationId xmlns:a16="http://schemas.microsoft.com/office/drawing/2014/main" id="{87B568CE-B71B-4BA8-B6BE-1F62B399E515}"/>
                  </a:ext>
                </a:extLst>
              </p:cNvPr>
              <p:cNvPicPr>
                <a:picLocks noChangeAspect="1"/>
              </p:cNvPicPr>
              <p:nvPr/>
            </p:nvPicPr>
            <p:blipFill rotWithShape="1">
              <a:blip r:embed="rId3"/>
              <a:srcRect b="41194"/>
              <a:stretch/>
            </p:blipFill>
            <p:spPr>
              <a:xfrm>
                <a:off x="0" y="0"/>
                <a:ext cx="6057901" cy="1836154"/>
              </a:xfrm>
              <a:prstGeom prst="rect">
                <a:avLst/>
              </a:prstGeom>
            </p:spPr>
          </p:pic>
          <p:pic>
            <p:nvPicPr>
              <p:cNvPr id="105" name="Picture 104">
                <a:extLst>
                  <a:ext uri="{FF2B5EF4-FFF2-40B4-BE49-F238E27FC236}">
                    <a16:creationId xmlns:a16="http://schemas.microsoft.com/office/drawing/2014/main" id="{E48823B4-DAF7-4B8C-A616-2A112F7221D6}"/>
                  </a:ext>
                </a:extLst>
              </p:cNvPr>
              <p:cNvPicPr>
                <a:picLocks noChangeAspect="1"/>
              </p:cNvPicPr>
              <p:nvPr/>
            </p:nvPicPr>
            <p:blipFill rotWithShape="1">
              <a:blip r:embed="rId3"/>
              <a:srcRect b="41194"/>
              <a:stretch/>
            </p:blipFill>
            <p:spPr>
              <a:xfrm>
                <a:off x="6137027" y="0"/>
                <a:ext cx="6057901" cy="1836154"/>
              </a:xfrm>
              <a:prstGeom prst="rect">
                <a:avLst/>
              </a:prstGeom>
            </p:spPr>
          </p:pic>
        </p:grpSp>
        <p:grpSp>
          <p:nvGrpSpPr>
            <p:cNvPr id="89" name="Group 88">
              <a:extLst>
                <a:ext uri="{FF2B5EF4-FFF2-40B4-BE49-F238E27FC236}">
                  <a16:creationId xmlns:a16="http://schemas.microsoft.com/office/drawing/2014/main" id="{6E66B966-FD7B-480F-ACE5-6ED44D000BC8}"/>
                </a:ext>
              </a:extLst>
            </p:cNvPr>
            <p:cNvGrpSpPr/>
            <p:nvPr/>
          </p:nvGrpSpPr>
          <p:grpSpPr>
            <a:xfrm>
              <a:off x="6060833" y="19311"/>
              <a:ext cx="5952392" cy="1011878"/>
              <a:chOff x="0" y="0"/>
              <a:chExt cx="12194928" cy="2073078"/>
            </a:xfrm>
          </p:grpSpPr>
          <p:pic>
            <p:nvPicPr>
              <p:cNvPr id="100" name="Picture 99">
                <a:extLst>
                  <a:ext uri="{FF2B5EF4-FFF2-40B4-BE49-F238E27FC236}">
                    <a16:creationId xmlns:a16="http://schemas.microsoft.com/office/drawing/2014/main" id="{DFD4A111-82C4-4D9A-90DC-B5FFA340AC88}"/>
                  </a:ext>
                </a:extLst>
              </p:cNvPr>
              <p:cNvPicPr>
                <a:picLocks noChangeAspect="1"/>
              </p:cNvPicPr>
              <p:nvPr/>
            </p:nvPicPr>
            <p:blipFill rotWithShape="1">
              <a:blip r:embed="rId3"/>
              <a:srcRect b="33607"/>
              <a:stretch/>
            </p:blipFill>
            <p:spPr>
              <a:xfrm>
                <a:off x="0" y="0"/>
                <a:ext cx="6057901" cy="2073078"/>
              </a:xfrm>
              <a:prstGeom prst="rect">
                <a:avLst/>
              </a:prstGeom>
            </p:spPr>
          </p:pic>
          <p:pic>
            <p:nvPicPr>
              <p:cNvPr id="101" name="Picture 100">
                <a:extLst>
                  <a:ext uri="{FF2B5EF4-FFF2-40B4-BE49-F238E27FC236}">
                    <a16:creationId xmlns:a16="http://schemas.microsoft.com/office/drawing/2014/main" id="{33239C93-768B-4D90-9BB9-C0C2999DB5FE}"/>
                  </a:ext>
                </a:extLst>
              </p:cNvPr>
              <p:cNvPicPr>
                <a:picLocks noChangeAspect="1"/>
              </p:cNvPicPr>
              <p:nvPr/>
            </p:nvPicPr>
            <p:blipFill rotWithShape="1">
              <a:blip r:embed="rId3"/>
              <a:srcRect b="33607"/>
              <a:stretch/>
            </p:blipFill>
            <p:spPr>
              <a:xfrm>
                <a:off x="6137027" y="0"/>
                <a:ext cx="6057901" cy="2073078"/>
              </a:xfrm>
              <a:prstGeom prst="rect">
                <a:avLst/>
              </a:prstGeom>
            </p:spPr>
          </p:pic>
        </p:grpSp>
      </p:grpSp>
      <p:grpSp>
        <p:nvGrpSpPr>
          <p:cNvPr id="102" name="Group 101">
            <a:extLst>
              <a:ext uri="{FF2B5EF4-FFF2-40B4-BE49-F238E27FC236}">
                <a16:creationId xmlns:a16="http://schemas.microsoft.com/office/drawing/2014/main" id="{8B71D480-8DCC-43EA-B007-E33998D7E5EF}"/>
              </a:ext>
            </a:extLst>
          </p:cNvPr>
          <p:cNvGrpSpPr/>
          <p:nvPr/>
        </p:nvGrpSpPr>
        <p:grpSpPr>
          <a:xfrm>
            <a:off x="6102195" y="119168"/>
            <a:ext cx="5984361" cy="3115311"/>
            <a:chOff x="17584" y="0"/>
            <a:chExt cx="12006160" cy="6250111"/>
          </a:xfrm>
        </p:grpSpPr>
        <p:grpSp>
          <p:nvGrpSpPr>
            <p:cNvPr id="103" name="Group 102">
              <a:extLst>
                <a:ext uri="{FF2B5EF4-FFF2-40B4-BE49-F238E27FC236}">
                  <a16:creationId xmlns:a16="http://schemas.microsoft.com/office/drawing/2014/main" id="{87985C9D-A97B-42E1-8B34-92869BB67E57}"/>
                </a:ext>
              </a:extLst>
            </p:cNvPr>
            <p:cNvGrpSpPr/>
            <p:nvPr/>
          </p:nvGrpSpPr>
          <p:grpSpPr>
            <a:xfrm>
              <a:off x="17584" y="0"/>
              <a:ext cx="5952392" cy="3086744"/>
              <a:chOff x="0" y="0"/>
              <a:chExt cx="12194928" cy="6323948"/>
            </a:xfrm>
          </p:grpSpPr>
          <p:pic>
            <p:nvPicPr>
              <p:cNvPr id="128" name="Picture 127">
                <a:extLst>
                  <a:ext uri="{FF2B5EF4-FFF2-40B4-BE49-F238E27FC236}">
                    <a16:creationId xmlns:a16="http://schemas.microsoft.com/office/drawing/2014/main" id="{8C75B541-F384-425E-A5A0-AC0201237B6D}"/>
                  </a:ext>
                </a:extLst>
              </p:cNvPr>
              <p:cNvPicPr>
                <a:picLocks noChangeAspect="1"/>
              </p:cNvPicPr>
              <p:nvPr/>
            </p:nvPicPr>
            <p:blipFill>
              <a:blip r:embed="rId3"/>
              <a:stretch>
                <a:fillRect/>
              </a:stretch>
            </p:blipFill>
            <p:spPr>
              <a:xfrm>
                <a:off x="0" y="0"/>
                <a:ext cx="6057900" cy="3122410"/>
              </a:xfrm>
              <a:prstGeom prst="rect">
                <a:avLst/>
              </a:prstGeom>
            </p:spPr>
          </p:pic>
          <p:pic>
            <p:nvPicPr>
              <p:cNvPr id="129" name="Picture 128">
                <a:extLst>
                  <a:ext uri="{FF2B5EF4-FFF2-40B4-BE49-F238E27FC236}">
                    <a16:creationId xmlns:a16="http://schemas.microsoft.com/office/drawing/2014/main" id="{EAAF1003-DF1F-4150-889C-8ABCBD44B420}"/>
                  </a:ext>
                </a:extLst>
              </p:cNvPr>
              <p:cNvPicPr>
                <a:picLocks noChangeAspect="1"/>
              </p:cNvPicPr>
              <p:nvPr/>
            </p:nvPicPr>
            <p:blipFill>
              <a:blip r:embed="rId3"/>
              <a:stretch>
                <a:fillRect/>
              </a:stretch>
            </p:blipFill>
            <p:spPr>
              <a:xfrm>
                <a:off x="6137028" y="0"/>
                <a:ext cx="6057900" cy="3122410"/>
              </a:xfrm>
              <a:prstGeom prst="rect">
                <a:avLst/>
              </a:prstGeom>
            </p:spPr>
          </p:pic>
          <p:pic>
            <p:nvPicPr>
              <p:cNvPr id="130" name="Picture 129">
                <a:extLst>
                  <a:ext uri="{FF2B5EF4-FFF2-40B4-BE49-F238E27FC236}">
                    <a16:creationId xmlns:a16="http://schemas.microsoft.com/office/drawing/2014/main" id="{37129B44-5684-41DA-B596-6F94877B253D}"/>
                  </a:ext>
                </a:extLst>
              </p:cNvPr>
              <p:cNvPicPr>
                <a:picLocks noChangeAspect="1"/>
              </p:cNvPicPr>
              <p:nvPr/>
            </p:nvPicPr>
            <p:blipFill>
              <a:blip r:embed="rId3"/>
              <a:stretch>
                <a:fillRect/>
              </a:stretch>
            </p:blipFill>
            <p:spPr>
              <a:xfrm>
                <a:off x="0" y="3201538"/>
                <a:ext cx="6057900" cy="3122410"/>
              </a:xfrm>
              <a:prstGeom prst="rect">
                <a:avLst/>
              </a:prstGeom>
            </p:spPr>
          </p:pic>
          <p:pic>
            <p:nvPicPr>
              <p:cNvPr id="131" name="Picture 130">
                <a:extLst>
                  <a:ext uri="{FF2B5EF4-FFF2-40B4-BE49-F238E27FC236}">
                    <a16:creationId xmlns:a16="http://schemas.microsoft.com/office/drawing/2014/main" id="{E632C961-6FD2-4A87-805E-D72938AD1CF6}"/>
                  </a:ext>
                </a:extLst>
              </p:cNvPr>
              <p:cNvPicPr>
                <a:picLocks noChangeAspect="1"/>
              </p:cNvPicPr>
              <p:nvPr/>
            </p:nvPicPr>
            <p:blipFill>
              <a:blip r:embed="rId3"/>
              <a:stretch>
                <a:fillRect/>
              </a:stretch>
            </p:blipFill>
            <p:spPr>
              <a:xfrm>
                <a:off x="6137028" y="3201538"/>
                <a:ext cx="6057900" cy="3122410"/>
              </a:xfrm>
              <a:prstGeom prst="rect">
                <a:avLst/>
              </a:prstGeom>
            </p:spPr>
          </p:pic>
        </p:grpSp>
        <p:grpSp>
          <p:nvGrpSpPr>
            <p:cNvPr id="106" name="Group 105">
              <a:extLst>
                <a:ext uri="{FF2B5EF4-FFF2-40B4-BE49-F238E27FC236}">
                  <a16:creationId xmlns:a16="http://schemas.microsoft.com/office/drawing/2014/main" id="{80AA20F6-3263-438B-9FF5-80F2713E49A6}"/>
                </a:ext>
              </a:extLst>
            </p:cNvPr>
            <p:cNvGrpSpPr/>
            <p:nvPr/>
          </p:nvGrpSpPr>
          <p:grpSpPr>
            <a:xfrm>
              <a:off x="6060833" y="19311"/>
              <a:ext cx="5952392" cy="3086744"/>
              <a:chOff x="0" y="0"/>
              <a:chExt cx="12194928" cy="6323948"/>
            </a:xfrm>
          </p:grpSpPr>
          <p:pic>
            <p:nvPicPr>
              <p:cNvPr id="124" name="Picture 123">
                <a:extLst>
                  <a:ext uri="{FF2B5EF4-FFF2-40B4-BE49-F238E27FC236}">
                    <a16:creationId xmlns:a16="http://schemas.microsoft.com/office/drawing/2014/main" id="{2ABD0F86-F4FA-42D5-A2C4-ED2607A33A5B}"/>
                  </a:ext>
                </a:extLst>
              </p:cNvPr>
              <p:cNvPicPr>
                <a:picLocks noChangeAspect="1"/>
              </p:cNvPicPr>
              <p:nvPr/>
            </p:nvPicPr>
            <p:blipFill>
              <a:blip r:embed="rId3"/>
              <a:stretch>
                <a:fillRect/>
              </a:stretch>
            </p:blipFill>
            <p:spPr>
              <a:xfrm>
                <a:off x="0" y="0"/>
                <a:ext cx="6057900" cy="3122410"/>
              </a:xfrm>
              <a:prstGeom prst="rect">
                <a:avLst/>
              </a:prstGeom>
            </p:spPr>
          </p:pic>
          <p:pic>
            <p:nvPicPr>
              <p:cNvPr id="125" name="Picture 124">
                <a:extLst>
                  <a:ext uri="{FF2B5EF4-FFF2-40B4-BE49-F238E27FC236}">
                    <a16:creationId xmlns:a16="http://schemas.microsoft.com/office/drawing/2014/main" id="{E9B5AE55-8228-4225-943E-A5104273BA76}"/>
                  </a:ext>
                </a:extLst>
              </p:cNvPr>
              <p:cNvPicPr>
                <a:picLocks noChangeAspect="1"/>
              </p:cNvPicPr>
              <p:nvPr/>
            </p:nvPicPr>
            <p:blipFill>
              <a:blip r:embed="rId3"/>
              <a:stretch>
                <a:fillRect/>
              </a:stretch>
            </p:blipFill>
            <p:spPr>
              <a:xfrm>
                <a:off x="6137028" y="0"/>
                <a:ext cx="6057900" cy="3122410"/>
              </a:xfrm>
              <a:prstGeom prst="rect">
                <a:avLst/>
              </a:prstGeom>
            </p:spPr>
          </p:pic>
          <p:pic>
            <p:nvPicPr>
              <p:cNvPr id="126" name="Picture 125">
                <a:extLst>
                  <a:ext uri="{FF2B5EF4-FFF2-40B4-BE49-F238E27FC236}">
                    <a16:creationId xmlns:a16="http://schemas.microsoft.com/office/drawing/2014/main" id="{5B648E36-E18A-4E2A-A78D-BA0D0EB6B254}"/>
                  </a:ext>
                </a:extLst>
              </p:cNvPr>
              <p:cNvPicPr>
                <a:picLocks noChangeAspect="1"/>
              </p:cNvPicPr>
              <p:nvPr/>
            </p:nvPicPr>
            <p:blipFill>
              <a:blip r:embed="rId3"/>
              <a:stretch>
                <a:fillRect/>
              </a:stretch>
            </p:blipFill>
            <p:spPr>
              <a:xfrm>
                <a:off x="0" y="3201538"/>
                <a:ext cx="6057900" cy="3122410"/>
              </a:xfrm>
              <a:prstGeom prst="rect">
                <a:avLst/>
              </a:prstGeom>
            </p:spPr>
          </p:pic>
          <p:pic>
            <p:nvPicPr>
              <p:cNvPr id="127" name="Picture 126">
                <a:extLst>
                  <a:ext uri="{FF2B5EF4-FFF2-40B4-BE49-F238E27FC236}">
                    <a16:creationId xmlns:a16="http://schemas.microsoft.com/office/drawing/2014/main" id="{18AD1B38-BC6B-4794-A74B-C066E30F9385}"/>
                  </a:ext>
                </a:extLst>
              </p:cNvPr>
              <p:cNvPicPr>
                <a:picLocks noChangeAspect="1"/>
              </p:cNvPicPr>
              <p:nvPr/>
            </p:nvPicPr>
            <p:blipFill>
              <a:blip r:embed="rId3"/>
              <a:stretch>
                <a:fillRect/>
              </a:stretch>
            </p:blipFill>
            <p:spPr>
              <a:xfrm>
                <a:off x="6137028" y="3201538"/>
                <a:ext cx="6057900" cy="3122410"/>
              </a:xfrm>
              <a:prstGeom prst="rect">
                <a:avLst/>
              </a:prstGeom>
            </p:spPr>
          </p:pic>
        </p:grpSp>
        <p:grpSp>
          <p:nvGrpSpPr>
            <p:cNvPr id="107" name="Group 106">
              <a:extLst>
                <a:ext uri="{FF2B5EF4-FFF2-40B4-BE49-F238E27FC236}">
                  <a16:creationId xmlns:a16="http://schemas.microsoft.com/office/drawing/2014/main" id="{144AE149-629F-405E-BC8B-F181C6C1B6E6}"/>
                </a:ext>
              </a:extLst>
            </p:cNvPr>
            <p:cNvGrpSpPr/>
            <p:nvPr/>
          </p:nvGrpSpPr>
          <p:grpSpPr>
            <a:xfrm>
              <a:off x="28103" y="3144056"/>
              <a:ext cx="5952392" cy="3086744"/>
              <a:chOff x="0" y="0"/>
              <a:chExt cx="12194928" cy="6323948"/>
            </a:xfrm>
          </p:grpSpPr>
          <p:pic>
            <p:nvPicPr>
              <p:cNvPr id="120" name="Picture 119">
                <a:extLst>
                  <a:ext uri="{FF2B5EF4-FFF2-40B4-BE49-F238E27FC236}">
                    <a16:creationId xmlns:a16="http://schemas.microsoft.com/office/drawing/2014/main" id="{9E0AD2B8-2889-4290-A03E-6A4EB87C6B22}"/>
                  </a:ext>
                </a:extLst>
              </p:cNvPr>
              <p:cNvPicPr>
                <a:picLocks noChangeAspect="1"/>
              </p:cNvPicPr>
              <p:nvPr/>
            </p:nvPicPr>
            <p:blipFill>
              <a:blip r:embed="rId3"/>
              <a:stretch>
                <a:fillRect/>
              </a:stretch>
            </p:blipFill>
            <p:spPr>
              <a:xfrm>
                <a:off x="0" y="0"/>
                <a:ext cx="6057900" cy="3122410"/>
              </a:xfrm>
              <a:prstGeom prst="rect">
                <a:avLst/>
              </a:prstGeom>
            </p:spPr>
          </p:pic>
          <p:pic>
            <p:nvPicPr>
              <p:cNvPr id="121" name="Picture 120">
                <a:extLst>
                  <a:ext uri="{FF2B5EF4-FFF2-40B4-BE49-F238E27FC236}">
                    <a16:creationId xmlns:a16="http://schemas.microsoft.com/office/drawing/2014/main" id="{6EF164A7-5780-41CF-B9BF-87CCB8A58447}"/>
                  </a:ext>
                </a:extLst>
              </p:cNvPr>
              <p:cNvPicPr>
                <a:picLocks noChangeAspect="1"/>
              </p:cNvPicPr>
              <p:nvPr/>
            </p:nvPicPr>
            <p:blipFill>
              <a:blip r:embed="rId3"/>
              <a:stretch>
                <a:fillRect/>
              </a:stretch>
            </p:blipFill>
            <p:spPr>
              <a:xfrm>
                <a:off x="6137028" y="0"/>
                <a:ext cx="6057900" cy="3122410"/>
              </a:xfrm>
              <a:prstGeom prst="rect">
                <a:avLst/>
              </a:prstGeom>
            </p:spPr>
          </p:pic>
          <p:pic>
            <p:nvPicPr>
              <p:cNvPr id="122" name="Picture 121">
                <a:extLst>
                  <a:ext uri="{FF2B5EF4-FFF2-40B4-BE49-F238E27FC236}">
                    <a16:creationId xmlns:a16="http://schemas.microsoft.com/office/drawing/2014/main" id="{975B5EF5-5630-420A-8E39-E837D6B48294}"/>
                  </a:ext>
                </a:extLst>
              </p:cNvPr>
              <p:cNvPicPr>
                <a:picLocks noChangeAspect="1"/>
              </p:cNvPicPr>
              <p:nvPr/>
            </p:nvPicPr>
            <p:blipFill>
              <a:blip r:embed="rId3"/>
              <a:stretch>
                <a:fillRect/>
              </a:stretch>
            </p:blipFill>
            <p:spPr>
              <a:xfrm>
                <a:off x="0" y="3201538"/>
                <a:ext cx="6057900" cy="3122410"/>
              </a:xfrm>
              <a:prstGeom prst="rect">
                <a:avLst/>
              </a:prstGeom>
            </p:spPr>
          </p:pic>
          <p:pic>
            <p:nvPicPr>
              <p:cNvPr id="123" name="Picture 122">
                <a:extLst>
                  <a:ext uri="{FF2B5EF4-FFF2-40B4-BE49-F238E27FC236}">
                    <a16:creationId xmlns:a16="http://schemas.microsoft.com/office/drawing/2014/main" id="{0F4D2650-AF95-4504-9D64-EE4554195558}"/>
                  </a:ext>
                </a:extLst>
              </p:cNvPr>
              <p:cNvPicPr>
                <a:picLocks noChangeAspect="1"/>
              </p:cNvPicPr>
              <p:nvPr/>
            </p:nvPicPr>
            <p:blipFill>
              <a:blip r:embed="rId3"/>
              <a:stretch>
                <a:fillRect/>
              </a:stretch>
            </p:blipFill>
            <p:spPr>
              <a:xfrm>
                <a:off x="6137028" y="3201538"/>
                <a:ext cx="6057900" cy="3122410"/>
              </a:xfrm>
              <a:prstGeom prst="rect">
                <a:avLst/>
              </a:prstGeom>
            </p:spPr>
          </p:pic>
        </p:grpSp>
        <p:grpSp>
          <p:nvGrpSpPr>
            <p:cNvPr id="115" name="Group 114">
              <a:extLst>
                <a:ext uri="{FF2B5EF4-FFF2-40B4-BE49-F238E27FC236}">
                  <a16:creationId xmlns:a16="http://schemas.microsoft.com/office/drawing/2014/main" id="{9721087D-403C-419B-B40F-B912AC54FBF1}"/>
                </a:ext>
              </a:extLst>
            </p:cNvPr>
            <p:cNvGrpSpPr/>
            <p:nvPr/>
          </p:nvGrpSpPr>
          <p:grpSpPr>
            <a:xfrm>
              <a:off x="6071352" y="3163367"/>
              <a:ext cx="5952392" cy="3086744"/>
              <a:chOff x="0" y="0"/>
              <a:chExt cx="12194928" cy="6323948"/>
            </a:xfrm>
          </p:grpSpPr>
          <p:pic>
            <p:nvPicPr>
              <p:cNvPr id="116" name="Picture 115">
                <a:extLst>
                  <a:ext uri="{FF2B5EF4-FFF2-40B4-BE49-F238E27FC236}">
                    <a16:creationId xmlns:a16="http://schemas.microsoft.com/office/drawing/2014/main" id="{54E0FF5C-37DD-4195-8129-4023510D152E}"/>
                  </a:ext>
                </a:extLst>
              </p:cNvPr>
              <p:cNvPicPr>
                <a:picLocks noChangeAspect="1"/>
              </p:cNvPicPr>
              <p:nvPr/>
            </p:nvPicPr>
            <p:blipFill>
              <a:blip r:embed="rId3"/>
              <a:stretch>
                <a:fillRect/>
              </a:stretch>
            </p:blipFill>
            <p:spPr>
              <a:xfrm>
                <a:off x="0" y="0"/>
                <a:ext cx="6057900" cy="3122410"/>
              </a:xfrm>
              <a:prstGeom prst="rect">
                <a:avLst/>
              </a:prstGeom>
            </p:spPr>
          </p:pic>
          <p:pic>
            <p:nvPicPr>
              <p:cNvPr id="117" name="Picture 116">
                <a:extLst>
                  <a:ext uri="{FF2B5EF4-FFF2-40B4-BE49-F238E27FC236}">
                    <a16:creationId xmlns:a16="http://schemas.microsoft.com/office/drawing/2014/main" id="{DFDDF4DF-5865-4868-B5A7-45B2A1620B4F}"/>
                  </a:ext>
                </a:extLst>
              </p:cNvPr>
              <p:cNvPicPr>
                <a:picLocks noChangeAspect="1"/>
              </p:cNvPicPr>
              <p:nvPr/>
            </p:nvPicPr>
            <p:blipFill>
              <a:blip r:embed="rId3"/>
              <a:stretch>
                <a:fillRect/>
              </a:stretch>
            </p:blipFill>
            <p:spPr>
              <a:xfrm>
                <a:off x="6137028" y="0"/>
                <a:ext cx="6057900" cy="3122410"/>
              </a:xfrm>
              <a:prstGeom prst="rect">
                <a:avLst/>
              </a:prstGeom>
            </p:spPr>
          </p:pic>
          <p:pic>
            <p:nvPicPr>
              <p:cNvPr id="118" name="Picture 117">
                <a:extLst>
                  <a:ext uri="{FF2B5EF4-FFF2-40B4-BE49-F238E27FC236}">
                    <a16:creationId xmlns:a16="http://schemas.microsoft.com/office/drawing/2014/main" id="{4F71B30B-A079-465B-9EC8-5F7F57B9A268}"/>
                  </a:ext>
                </a:extLst>
              </p:cNvPr>
              <p:cNvPicPr>
                <a:picLocks noChangeAspect="1"/>
              </p:cNvPicPr>
              <p:nvPr/>
            </p:nvPicPr>
            <p:blipFill>
              <a:blip r:embed="rId3"/>
              <a:stretch>
                <a:fillRect/>
              </a:stretch>
            </p:blipFill>
            <p:spPr>
              <a:xfrm>
                <a:off x="0" y="3201538"/>
                <a:ext cx="6057900" cy="3122410"/>
              </a:xfrm>
              <a:prstGeom prst="rect">
                <a:avLst/>
              </a:prstGeom>
            </p:spPr>
          </p:pic>
          <p:pic>
            <p:nvPicPr>
              <p:cNvPr id="119" name="Picture 118">
                <a:extLst>
                  <a:ext uri="{FF2B5EF4-FFF2-40B4-BE49-F238E27FC236}">
                    <a16:creationId xmlns:a16="http://schemas.microsoft.com/office/drawing/2014/main" id="{0FA1187B-0C37-446E-A13E-8DD07108A287}"/>
                  </a:ext>
                </a:extLst>
              </p:cNvPr>
              <p:cNvPicPr>
                <a:picLocks noChangeAspect="1"/>
              </p:cNvPicPr>
              <p:nvPr/>
            </p:nvPicPr>
            <p:blipFill>
              <a:blip r:embed="rId3"/>
              <a:stretch>
                <a:fillRect/>
              </a:stretch>
            </p:blipFill>
            <p:spPr>
              <a:xfrm>
                <a:off x="6137028" y="3201538"/>
                <a:ext cx="6057900" cy="3122410"/>
              </a:xfrm>
              <a:prstGeom prst="rect">
                <a:avLst/>
              </a:prstGeom>
            </p:spPr>
          </p:pic>
        </p:grpSp>
      </p:grpSp>
      <p:grpSp>
        <p:nvGrpSpPr>
          <p:cNvPr id="132" name="Group 131">
            <a:extLst>
              <a:ext uri="{FF2B5EF4-FFF2-40B4-BE49-F238E27FC236}">
                <a16:creationId xmlns:a16="http://schemas.microsoft.com/office/drawing/2014/main" id="{4EF685CE-B3AD-4ED4-85F6-00B4F3979E49}"/>
              </a:ext>
            </a:extLst>
          </p:cNvPr>
          <p:cNvGrpSpPr/>
          <p:nvPr/>
        </p:nvGrpSpPr>
        <p:grpSpPr>
          <a:xfrm>
            <a:off x="6098945" y="3235670"/>
            <a:ext cx="5987611" cy="3117003"/>
            <a:chOff x="17584" y="0"/>
            <a:chExt cx="12006160" cy="6250111"/>
          </a:xfrm>
        </p:grpSpPr>
        <p:grpSp>
          <p:nvGrpSpPr>
            <p:cNvPr id="133" name="Group 132">
              <a:extLst>
                <a:ext uri="{FF2B5EF4-FFF2-40B4-BE49-F238E27FC236}">
                  <a16:creationId xmlns:a16="http://schemas.microsoft.com/office/drawing/2014/main" id="{F0627C8F-D9F0-4F5B-B28D-49C28AFD9448}"/>
                </a:ext>
              </a:extLst>
            </p:cNvPr>
            <p:cNvGrpSpPr/>
            <p:nvPr/>
          </p:nvGrpSpPr>
          <p:grpSpPr>
            <a:xfrm>
              <a:off x="17584" y="0"/>
              <a:ext cx="5952392" cy="3086744"/>
              <a:chOff x="0" y="0"/>
              <a:chExt cx="12194928" cy="6323948"/>
            </a:xfrm>
          </p:grpSpPr>
          <p:pic>
            <p:nvPicPr>
              <p:cNvPr id="149" name="Picture 148">
                <a:extLst>
                  <a:ext uri="{FF2B5EF4-FFF2-40B4-BE49-F238E27FC236}">
                    <a16:creationId xmlns:a16="http://schemas.microsoft.com/office/drawing/2014/main" id="{42E32369-9DA9-42D8-93BD-00E2426A51FB}"/>
                  </a:ext>
                </a:extLst>
              </p:cNvPr>
              <p:cNvPicPr>
                <a:picLocks noChangeAspect="1"/>
              </p:cNvPicPr>
              <p:nvPr/>
            </p:nvPicPr>
            <p:blipFill>
              <a:blip r:embed="rId3"/>
              <a:stretch>
                <a:fillRect/>
              </a:stretch>
            </p:blipFill>
            <p:spPr>
              <a:xfrm>
                <a:off x="0" y="0"/>
                <a:ext cx="6057900" cy="3122410"/>
              </a:xfrm>
              <a:prstGeom prst="rect">
                <a:avLst/>
              </a:prstGeom>
            </p:spPr>
          </p:pic>
          <p:pic>
            <p:nvPicPr>
              <p:cNvPr id="150" name="Picture 149">
                <a:extLst>
                  <a:ext uri="{FF2B5EF4-FFF2-40B4-BE49-F238E27FC236}">
                    <a16:creationId xmlns:a16="http://schemas.microsoft.com/office/drawing/2014/main" id="{BEE14F9C-E8A5-42BD-9B91-E23AC079D345}"/>
                  </a:ext>
                </a:extLst>
              </p:cNvPr>
              <p:cNvPicPr>
                <a:picLocks noChangeAspect="1"/>
              </p:cNvPicPr>
              <p:nvPr/>
            </p:nvPicPr>
            <p:blipFill>
              <a:blip r:embed="rId3"/>
              <a:stretch>
                <a:fillRect/>
              </a:stretch>
            </p:blipFill>
            <p:spPr>
              <a:xfrm>
                <a:off x="6137028" y="0"/>
                <a:ext cx="6057900" cy="3122410"/>
              </a:xfrm>
              <a:prstGeom prst="rect">
                <a:avLst/>
              </a:prstGeom>
            </p:spPr>
          </p:pic>
          <p:pic>
            <p:nvPicPr>
              <p:cNvPr id="151" name="Picture 150">
                <a:extLst>
                  <a:ext uri="{FF2B5EF4-FFF2-40B4-BE49-F238E27FC236}">
                    <a16:creationId xmlns:a16="http://schemas.microsoft.com/office/drawing/2014/main" id="{7C219FEB-0CB7-4DC0-B1D2-3B7693D8EFA1}"/>
                  </a:ext>
                </a:extLst>
              </p:cNvPr>
              <p:cNvPicPr>
                <a:picLocks noChangeAspect="1"/>
              </p:cNvPicPr>
              <p:nvPr/>
            </p:nvPicPr>
            <p:blipFill>
              <a:blip r:embed="rId3"/>
              <a:stretch>
                <a:fillRect/>
              </a:stretch>
            </p:blipFill>
            <p:spPr>
              <a:xfrm>
                <a:off x="0" y="3201538"/>
                <a:ext cx="6057900" cy="3122410"/>
              </a:xfrm>
              <a:prstGeom prst="rect">
                <a:avLst/>
              </a:prstGeom>
            </p:spPr>
          </p:pic>
          <p:pic>
            <p:nvPicPr>
              <p:cNvPr id="152" name="Picture 151">
                <a:extLst>
                  <a:ext uri="{FF2B5EF4-FFF2-40B4-BE49-F238E27FC236}">
                    <a16:creationId xmlns:a16="http://schemas.microsoft.com/office/drawing/2014/main" id="{7F513B76-D2CB-48B0-A182-58468A0F85C8}"/>
                  </a:ext>
                </a:extLst>
              </p:cNvPr>
              <p:cNvPicPr>
                <a:picLocks noChangeAspect="1"/>
              </p:cNvPicPr>
              <p:nvPr/>
            </p:nvPicPr>
            <p:blipFill>
              <a:blip r:embed="rId3"/>
              <a:stretch>
                <a:fillRect/>
              </a:stretch>
            </p:blipFill>
            <p:spPr>
              <a:xfrm>
                <a:off x="6137028" y="3201538"/>
                <a:ext cx="6057900" cy="3122410"/>
              </a:xfrm>
              <a:prstGeom prst="rect">
                <a:avLst/>
              </a:prstGeom>
            </p:spPr>
          </p:pic>
        </p:grpSp>
        <p:grpSp>
          <p:nvGrpSpPr>
            <p:cNvPr id="134" name="Group 133">
              <a:extLst>
                <a:ext uri="{FF2B5EF4-FFF2-40B4-BE49-F238E27FC236}">
                  <a16:creationId xmlns:a16="http://schemas.microsoft.com/office/drawing/2014/main" id="{92E14077-49F8-4A25-A3EF-0D2F1B772E66}"/>
                </a:ext>
              </a:extLst>
            </p:cNvPr>
            <p:cNvGrpSpPr/>
            <p:nvPr/>
          </p:nvGrpSpPr>
          <p:grpSpPr>
            <a:xfrm>
              <a:off x="6060833" y="19311"/>
              <a:ext cx="5952392" cy="3086744"/>
              <a:chOff x="0" y="0"/>
              <a:chExt cx="12194928" cy="6323948"/>
            </a:xfrm>
          </p:grpSpPr>
          <p:pic>
            <p:nvPicPr>
              <p:cNvPr id="145" name="Picture 144">
                <a:extLst>
                  <a:ext uri="{FF2B5EF4-FFF2-40B4-BE49-F238E27FC236}">
                    <a16:creationId xmlns:a16="http://schemas.microsoft.com/office/drawing/2014/main" id="{BAF0E940-0A03-4DCC-A703-1FD8518F73D5}"/>
                  </a:ext>
                </a:extLst>
              </p:cNvPr>
              <p:cNvPicPr>
                <a:picLocks noChangeAspect="1"/>
              </p:cNvPicPr>
              <p:nvPr/>
            </p:nvPicPr>
            <p:blipFill>
              <a:blip r:embed="rId3"/>
              <a:stretch>
                <a:fillRect/>
              </a:stretch>
            </p:blipFill>
            <p:spPr>
              <a:xfrm>
                <a:off x="0" y="0"/>
                <a:ext cx="6057900" cy="3122410"/>
              </a:xfrm>
              <a:prstGeom prst="rect">
                <a:avLst/>
              </a:prstGeom>
            </p:spPr>
          </p:pic>
          <p:pic>
            <p:nvPicPr>
              <p:cNvPr id="146" name="Picture 145">
                <a:extLst>
                  <a:ext uri="{FF2B5EF4-FFF2-40B4-BE49-F238E27FC236}">
                    <a16:creationId xmlns:a16="http://schemas.microsoft.com/office/drawing/2014/main" id="{29C35F6E-A9AF-420C-A5F0-9EF34984A67E}"/>
                  </a:ext>
                </a:extLst>
              </p:cNvPr>
              <p:cNvPicPr>
                <a:picLocks noChangeAspect="1"/>
              </p:cNvPicPr>
              <p:nvPr/>
            </p:nvPicPr>
            <p:blipFill>
              <a:blip r:embed="rId3"/>
              <a:stretch>
                <a:fillRect/>
              </a:stretch>
            </p:blipFill>
            <p:spPr>
              <a:xfrm>
                <a:off x="6137028" y="0"/>
                <a:ext cx="6057900" cy="3122410"/>
              </a:xfrm>
              <a:prstGeom prst="rect">
                <a:avLst/>
              </a:prstGeom>
            </p:spPr>
          </p:pic>
          <p:pic>
            <p:nvPicPr>
              <p:cNvPr id="147" name="Picture 146">
                <a:extLst>
                  <a:ext uri="{FF2B5EF4-FFF2-40B4-BE49-F238E27FC236}">
                    <a16:creationId xmlns:a16="http://schemas.microsoft.com/office/drawing/2014/main" id="{7BECF0AE-7957-461A-B8FB-D743F0915C7A}"/>
                  </a:ext>
                </a:extLst>
              </p:cNvPr>
              <p:cNvPicPr>
                <a:picLocks noChangeAspect="1"/>
              </p:cNvPicPr>
              <p:nvPr/>
            </p:nvPicPr>
            <p:blipFill>
              <a:blip r:embed="rId3"/>
              <a:stretch>
                <a:fillRect/>
              </a:stretch>
            </p:blipFill>
            <p:spPr>
              <a:xfrm>
                <a:off x="0" y="3201538"/>
                <a:ext cx="6057900" cy="3122410"/>
              </a:xfrm>
              <a:prstGeom prst="rect">
                <a:avLst/>
              </a:prstGeom>
            </p:spPr>
          </p:pic>
          <p:pic>
            <p:nvPicPr>
              <p:cNvPr id="148" name="Picture 147">
                <a:extLst>
                  <a:ext uri="{FF2B5EF4-FFF2-40B4-BE49-F238E27FC236}">
                    <a16:creationId xmlns:a16="http://schemas.microsoft.com/office/drawing/2014/main" id="{2D763E06-1B6B-401F-8693-4CD73F6C8B1C}"/>
                  </a:ext>
                </a:extLst>
              </p:cNvPr>
              <p:cNvPicPr>
                <a:picLocks noChangeAspect="1"/>
              </p:cNvPicPr>
              <p:nvPr/>
            </p:nvPicPr>
            <p:blipFill>
              <a:blip r:embed="rId3"/>
              <a:stretch>
                <a:fillRect/>
              </a:stretch>
            </p:blipFill>
            <p:spPr>
              <a:xfrm>
                <a:off x="6137028" y="3201538"/>
                <a:ext cx="6057900" cy="3122410"/>
              </a:xfrm>
              <a:prstGeom prst="rect">
                <a:avLst/>
              </a:prstGeom>
            </p:spPr>
          </p:pic>
        </p:grpSp>
        <p:grpSp>
          <p:nvGrpSpPr>
            <p:cNvPr id="135" name="Group 134">
              <a:extLst>
                <a:ext uri="{FF2B5EF4-FFF2-40B4-BE49-F238E27FC236}">
                  <a16:creationId xmlns:a16="http://schemas.microsoft.com/office/drawing/2014/main" id="{E9C8EC1B-FDFF-4C06-8A4E-EE6461D7E911}"/>
                </a:ext>
              </a:extLst>
            </p:cNvPr>
            <p:cNvGrpSpPr/>
            <p:nvPr/>
          </p:nvGrpSpPr>
          <p:grpSpPr>
            <a:xfrm>
              <a:off x="28103" y="3144056"/>
              <a:ext cx="5952392" cy="3086744"/>
              <a:chOff x="0" y="0"/>
              <a:chExt cx="12194928" cy="6323948"/>
            </a:xfrm>
          </p:grpSpPr>
          <p:pic>
            <p:nvPicPr>
              <p:cNvPr id="141" name="Picture 140">
                <a:extLst>
                  <a:ext uri="{FF2B5EF4-FFF2-40B4-BE49-F238E27FC236}">
                    <a16:creationId xmlns:a16="http://schemas.microsoft.com/office/drawing/2014/main" id="{D961C7B4-D132-4C02-B721-737331BF2378}"/>
                  </a:ext>
                </a:extLst>
              </p:cNvPr>
              <p:cNvPicPr>
                <a:picLocks noChangeAspect="1"/>
              </p:cNvPicPr>
              <p:nvPr/>
            </p:nvPicPr>
            <p:blipFill>
              <a:blip r:embed="rId3"/>
              <a:stretch>
                <a:fillRect/>
              </a:stretch>
            </p:blipFill>
            <p:spPr>
              <a:xfrm>
                <a:off x="0" y="0"/>
                <a:ext cx="6057900" cy="3122410"/>
              </a:xfrm>
              <a:prstGeom prst="rect">
                <a:avLst/>
              </a:prstGeom>
            </p:spPr>
          </p:pic>
          <p:pic>
            <p:nvPicPr>
              <p:cNvPr id="142" name="Picture 141">
                <a:extLst>
                  <a:ext uri="{FF2B5EF4-FFF2-40B4-BE49-F238E27FC236}">
                    <a16:creationId xmlns:a16="http://schemas.microsoft.com/office/drawing/2014/main" id="{E6799D92-6D07-4F4F-8D03-4F43BE10F7ED}"/>
                  </a:ext>
                </a:extLst>
              </p:cNvPr>
              <p:cNvPicPr>
                <a:picLocks noChangeAspect="1"/>
              </p:cNvPicPr>
              <p:nvPr/>
            </p:nvPicPr>
            <p:blipFill>
              <a:blip r:embed="rId3"/>
              <a:stretch>
                <a:fillRect/>
              </a:stretch>
            </p:blipFill>
            <p:spPr>
              <a:xfrm>
                <a:off x="6137028" y="0"/>
                <a:ext cx="6057900" cy="3122410"/>
              </a:xfrm>
              <a:prstGeom prst="rect">
                <a:avLst/>
              </a:prstGeom>
            </p:spPr>
          </p:pic>
          <p:pic>
            <p:nvPicPr>
              <p:cNvPr id="143" name="Picture 142">
                <a:extLst>
                  <a:ext uri="{FF2B5EF4-FFF2-40B4-BE49-F238E27FC236}">
                    <a16:creationId xmlns:a16="http://schemas.microsoft.com/office/drawing/2014/main" id="{032415FB-4606-47F2-BAE5-14B5163EF3DC}"/>
                  </a:ext>
                </a:extLst>
              </p:cNvPr>
              <p:cNvPicPr>
                <a:picLocks noChangeAspect="1"/>
              </p:cNvPicPr>
              <p:nvPr/>
            </p:nvPicPr>
            <p:blipFill>
              <a:blip r:embed="rId3"/>
              <a:stretch>
                <a:fillRect/>
              </a:stretch>
            </p:blipFill>
            <p:spPr>
              <a:xfrm>
                <a:off x="0" y="3201538"/>
                <a:ext cx="6057900" cy="3122410"/>
              </a:xfrm>
              <a:prstGeom prst="rect">
                <a:avLst/>
              </a:prstGeom>
            </p:spPr>
          </p:pic>
          <p:pic>
            <p:nvPicPr>
              <p:cNvPr id="144" name="Picture 143">
                <a:extLst>
                  <a:ext uri="{FF2B5EF4-FFF2-40B4-BE49-F238E27FC236}">
                    <a16:creationId xmlns:a16="http://schemas.microsoft.com/office/drawing/2014/main" id="{4FCB3EDE-BB99-4E26-8217-A0DE05144D2F}"/>
                  </a:ext>
                </a:extLst>
              </p:cNvPr>
              <p:cNvPicPr>
                <a:picLocks noChangeAspect="1"/>
              </p:cNvPicPr>
              <p:nvPr/>
            </p:nvPicPr>
            <p:blipFill>
              <a:blip r:embed="rId3"/>
              <a:stretch>
                <a:fillRect/>
              </a:stretch>
            </p:blipFill>
            <p:spPr>
              <a:xfrm>
                <a:off x="6137028" y="3201538"/>
                <a:ext cx="6057900" cy="3122410"/>
              </a:xfrm>
              <a:prstGeom prst="rect">
                <a:avLst/>
              </a:prstGeom>
            </p:spPr>
          </p:pic>
        </p:grpSp>
        <p:grpSp>
          <p:nvGrpSpPr>
            <p:cNvPr id="136" name="Group 135">
              <a:extLst>
                <a:ext uri="{FF2B5EF4-FFF2-40B4-BE49-F238E27FC236}">
                  <a16:creationId xmlns:a16="http://schemas.microsoft.com/office/drawing/2014/main" id="{BBBC032C-01C6-4990-B166-6676B0F40F91}"/>
                </a:ext>
              </a:extLst>
            </p:cNvPr>
            <p:cNvGrpSpPr/>
            <p:nvPr/>
          </p:nvGrpSpPr>
          <p:grpSpPr>
            <a:xfrm>
              <a:off x="6071352" y="3163367"/>
              <a:ext cx="5952392" cy="3086744"/>
              <a:chOff x="0" y="0"/>
              <a:chExt cx="12194928" cy="6323948"/>
            </a:xfrm>
          </p:grpSpPr>
          <p:pic>
            <p:nvPicPr>
              <p:cNvPr id="137" name="Picture 136">
                <a:extLst>
                  <a:ext uri="{FF2B5EF4-FFF2-40B4-BE49-F238E27FC236}">
                    <a16:creationId xmlns:a16="http://schemas.microsoft.com/office/drawing/2014/main" id="{4E4BE878-1F89-402C-A539-50FE7096C190}"/>
                  </a:ext>
                </a:extLst>
              </p:cNvPr>
              <p:cNvPicPr>
                <a:picLocks noChangeAspect="1"/>
              </p:cNvPicPr>
              <p:nvPr/>
            </p:nvPicPr>
            <p:blipFill>
              <a:blip r:embed="rId3"/>
              <a:stretch>
                <a:fillRect/>
              </a:stretch>
            </p:blipFill>
            <p:spPr>
              <a:xfrm>
                <a:off x="0" y="0"/>
                <a:ext cx="6057900" cy="3122410"/>
              </a:xfrm>
              <a:prstGeom prst="rect">
                <a:avLst/>
              </a:prstGeom>
            </p:spPr>
          </p:pic>
          <p:pic>
            <p:nvPicPr>
              <p:cNvPr id="138" name="Picture 137">
                <a:extLst>
                  <a:ext uri="{FF2B5EF4-FFF2-40B4-BE49-F238E27FC236}">
                    <a16:creationId xmlns:a16="http://schemas.microsoft.com/office/drawing/2014/main" id="{C414B853-7A2D-4880-A5C3-054B7B093B58}"/>
                  </a:ext>
                </a:extLst>
              </p:cNvPr>
              <p:cNvPicPr>
                <a:picLocks noChangeAspect="1"/>
              </p:cNvPicPr>
              <p:nvPr/>
            </p:nvPicPr>
            <p:blipFill>
              <a:blip r:embed="rId3"/>
              <a:stretch>
                <a:fillRect/>
              </a:stretch>
            </p:blipFill>
            <p:spPr>
              <a:xfrm>
                <a:off x="6137028" y="0"/>
                <a:ext cx="6057900" cy="3122410"/>
              </a:xfrm>
              <a:prstGeom prst="rect">
                <a:avLst/>
              </a:prstGeom>
            </p:spPr>
          </p:pic>
          <p:pic>
            <p:nvPicPr>
              <p:cNvPr id="139" name="Picture 138">
                <a:extLst>
                  <a:ext uri="{FF2B5EF4-FFF2-40B4-BE49-F238E27FC236}">
                    <a16:creationId xmlns:a16="http://schemas.microsoft.com/office/drawing/2014/main" id="{25D6563F-241D-4E6B-A957-8877835CF30D}"/>
                  </a:ext>
                </a:extLst>
              </p:cNvPr>
              <p:cNvPicPr>
                <a:picLocks noChangeAspect="1"/>
              </p:cNvPicPr>
              <p:nvPr/>
            </p:nvPicPr>
            <p:blipFill>
              <a:blip r:embed="rId3"/>
              <a:stretch>
                <a:fillRect/>
              </a:stretch>
            </p:blipFill>
            <p:spPr>
              <a:xfrm>
                <a:off x="0" y="3201538"/>
                <a:ext cx="6057900" cy="3122410"/>
              </a:xfrm>
              <a:prstGeom prst="rect">
                <a:avLst/>
              </a:prstGeom>
            </p:spPr>
          </p:pic>
          <p:pic>
            <p:nvPicPr>
              <p:cNvPr id="140" name="Picture 139">
                <a:extLst>
                  <a:ext uri="{FF2B5EF4-FFF2-40B4-BE49-F238E27FC236}">
                    <a16:creationId xmlns:a16="http://schemas.microsoft.com/office/drawing/2014/main" id="{49308ED1-F23D-472B-AE88-5387F645829D}"/>
                  </a:ext>
                </a:extLst>
              </p:cNvPr>
              <p:cNvPicPr>
                <a:picLocks noChangeAspect="1"/>
              </p:cNvPicPr>
              <p:nvPr/>
            </p:nvPicPr>
            <p:blipFill>
              <a:blip r:embed="rId3"/>
              <a:stretch>
                <a:fillRect/>
              </a:stretch>
            </p:blipFill>
            <p:spPr>
              <a:xfrm>
                <a:off x="6137028" y="3201538"/>
                <a:ext cx="6057900" cy="3122410"/>
              </a:xfrm>
              <a:prstGeom prst="rect">
                <a:avLst/>
              </a:prstGeom>
            </p:spPr>
          </p:pic>
        </p:grpSp>
      </p:grpSp>
      <p:grpSp>
        <p:nvGrpSpPr>
          <p:cNvPr id="153" name="Group 152">
            <a:extLst>
              <a:ext uri="{FF2B5EF4-FFF2-40B4-BE49-F238E27FC236}">
                <a16:creationId xmlns:a16="http://schemas.microsoft.com/office/drawing/2014/main" id="{57B0F87E-043F-4642-9460-E2DC991F4373}"/>
              </a:ext>
            </a:extLst>
          </p:cNvPr>
          <p:cNvGrpSpPr/>
          <p:nvPr/>
        </p:nvGrpSpPr>
        <p:grpSpPr>
          <a:xfrm>
            <a:off x="6107438" y="6381255"/>
            <a:ext cx="5973147" cy="513473"/>
            <a:chOff x="17584" y="0"/>
            <a:chExt cx="11995641" cy="1031189"/>
          </a:xfrm>
        </p:grpSpPr>
        <p:grpSp>
          <p:nvGrpSpPr>
            <p:cNvPr id="154" name="Group 153">
              <a:extLst>
                <a:ext uri="{FF2B5EF4-FFF2-40B4-BE49-F238E27FC236}">
                  <a16:creationId xmlns:a16="http://schemas.microsoft.com/office/drawing/2014/main" id="{438C03D1-82E3-4FFA-939E-65D3374FBA8F}"/>
                </a:ext>
              </a:extLst>
            </p:cNvPr>
            <p:cNvGrpSpPr/>
            <p:nvPr/>
          </p:nvGrpSpPr>
          <p:grpSpPr>
            <a:xfrm>
              <a:off x="17584" y="0"/>
              <a:ext cx="5952392" cy="896234"/>
              <a:chOff x="0" y="0"/>
              <a:chExt cx="12194928" cy="1836154"/>
            </a:xfrm>
          </p:grpSpPr>
          <p:pic>
            <p:nvPicPr>
              <p:cNvPr id="158" name="Picture 157">
                <a:extLst>
                  <a:ext uri="{FF2B5EF4-FFF2-40B4-BE49-F238E27FC236}">
                    <a16:creationId xmlns:a16="http://schemas.microsoft.com/office/drawing/2014/main" id="{7BD61835-73B1-4DFC-8FC9-21A3C84E2105}"/>
                  </a:ext>
                </a:extLst>
              </p:cNvPr>
              <p:cNvPicPr>
                <a:picLocks noChangeAspect="1"/>
              </p:cNvPicPr>
              <p:nvPr/>
            </p:nvPicPr>
            <p:blipFill rotWithShape="1">
              <a:blip r:embed="rId3"/>
              <a:srcRect b="41194"/>
              <a:stretch/>
            </p:blipFill>
            <p:spPr>
              <a:xfrm>
                <a:off x="0" y="0"/>
                <a:ext cx="6057901" cy="1836154"/>
              </a:xfrm>
              <a:prstGeom prst="rect">
                <a:avLst/>
              </a:prstGeom>
            </p:spPr>
          </p:pic>
          <p:pic>
            <p:nvPicPr>
              <p:cNvPr id="159" name="Picture 158">
                <a:extLst>
                  <a:ext uri="{FF2B5EF4-FFF2-40B4-BE49-F238E27FC236}">
                    <a16:creationId xmlns:a16="http://schemas.microsoft.com/office/drawing/2014/main" id="{B0303753-038F-4F73-B6F9-A386F0FC8FDD}"/>
                  </a:ext>
                </a:extLst>
              </p:cNvPr>
              <p:cNvPicPr>
                <a:picLocks noChangeAspect="1"/>
              </p:cNvPicPr>
              <p:nvPr/>
            </p:nvPicPr>
            <p:blipFill rotWithShape="1">
              <a:blip r:embed="rId3"/>
              <a:srcRect b="41194"/>
              <a:stretch/>
            </p:blipFill>
            <p:spPr>
              <a:xfrm>
                <a:off x="6137027" y="0"/>
                <a:ext cx="6057901" cy="1836154"/>
              </a:xfrm>
              <a:prstGeom prst="rect">
                <a:avLst/>
              </a:prstGeom>
            </p:spPr>
          </p:pic>
        </p:grpSp>
        <p:grpSp>
          <p:nvGrpSpPr>
            <p:cNvPr id="155" name="Group 154">
              <a:extLst>
                <a:ext uri="{FF2B5EF4-FFF2-40B4-BE49-F238E27FC236}">
                  <a16:creationId xmlns:a16="http://schemas.microsoft.com/office/drawing/2014/main" id="{6FF4AB42-5617-4B15-9000-578307030676}"/>
                </a:ext>
              </a:extLst>
            </p:cNvPr>
            <p:cNvGrpSpPr/>
            <p:nvPr/>
          </p:nvGrpSpPr>
          <p:grpSpPr>
            <a:xfrm>
              <a:off x="6060833" y="19311"/>
              <a:ext cx="5952392" cy="1011878"/>
              <a:chOff x="0" y="0"/>
              <a:chExt cx="12194928" cy="2073078"/>
            </a:xfrm>
          </p:grpSpPr>
          <p:pic>
            <p:nvPicPr>
              <p:cNvPr id="156" name="Picture 155">
                <a:extLst>
                  <a:ext uri="{FF2B5EF4-FFF2-40B4-BE49-F238E27FC236}">
                    <a16:creationId xmlns:a16="http://schemas.microsoft.com/office/drawing/2014/main" id="{D21240F0-A4C0-4BD5-872A-0432E65B2B9D}"/>
                  </a:ext>
                </a:extLst>
              </p:cNvPr>
              <p:cNvPicPr>
                <a:picLocks noChangeAspect="1"/>
              </p:cNvPicPr>
              <p:nvPr/>
            </p:nvPicPr>
            <p:blipFill rotWithShape="1">
              <a:blip r:embed="rId3"/>
              <a:srcRect b="33607"/>
              <a:stretch/>
            </p:blipFill>
            <p:spPr>
              <a:xfrm>
                <a:off x="0" y="0"/>
                <a:ext cx="6057901" cy="2073078"/>
              </a:xfrm>
              <a:prstGeom prst="rect">
                <a:avLst/>
              </a:prstGeom>
            </p:spPr>
          </p:pic>
          <p:pic>
            <p:nvPicPr>
              <p:cNvPr id="157" name="Picture 156">
                <a:extLst>
                  <a:ext uri="{FF2B5EF4-FFF2-40B4-BE49-F238E27FC236}">
                    <a16:creationId xmlns:a16="http://schemas.microsoft.com/office/drawing/2014/main" id="{8219DC28-224B-49D3-8939-A3CF0C718865}"/>
                  </a:ext>
                </a:extLst>
              </p:cNvPr>
              <p:cNvPicPr>
                <a:picLocks noChangeAspect="1"/>
              </p:cNvPicPr>
              <p:nvPr/>
            </p:nvPicPr>
            <p:blipFill rotWithShape="1">
              <a:blip r:embed="rId3"/>
              <a:srcRect b="33607"/>
              <a:stretch/>
            </p:blipFill>
            <p:spPr>
              <a:xfrm>
                <a:off x="6137027" y="0"/>
                <a:ext cx="6057901" cy="2073078"/>
              </a:xfrm>
              <a:prstGeom prst="rect">
                <a:avLst/>
              </a:prstGeom>
            </p:spPr>
          </p:pic>
        </p:grpSp>
      </p:grpSp>
    </p:spTree>
    <p:extLst>
      <p:ext uri="{BB962C8B-B14F-4D97-AF65-F5344CB8AC3E}">
        <p14:creationId xmlns:p14="http://schemas.microsoft.com/office/powerpoint/2010/main" val="17102046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3C35-4F9D-4808-A657-E839130262B5}"/>
              </a:ext>
            </a:extLst>
          </p:cNvPr>
          <p:cNvSpPr>
            <a:spLocks noGrp="1"/>
          </p:cNvSpPr>
          <p:nvPr>
            <p:ph type="title"/>
          </p:nvPr>
        </p:nvSpPr>
        <p:spPr/>
        <p:txBody>
          <a:bodyPr/>
          <a:lstStyle/>
          <a:p>
            <a:r>
              <a:rPr lang="en-US" dirty="0"/>
              <a:t>Rigor</a:t>
            </a:r>
          </a:p>
        </p:txBody>
      </p:sp>
      <p:sp>
        <p:nvSpPr>
          <p:cNvPr id="3" name="Content Placeholder 2">
            <a:extLst>
              <a:ext uri="{FF2B5EF4-FFF2-40B4-BE49-F238E27FC236}">
                <a16:creationId xmlns:a16="http://schemas.microsoft.com/office/drawing/2014/main" id="{985ADB7E-365F-4657-A604-970B801945CC}"/>
              </a:ext>
            </a:extLst>
          </p:cNvPr>
          <p:cNvSpPr>
            <a:spLocks noGrp="1"/>
          </p:cNvSpPr>
          <p:nvPr>
            <p:ph idx="1"/>
          </p:nvPr>
        </p:nvSpPr>
        <p:spPr/>
        <p:txBody>
          <a:bodyPr/>
          <a:lstStyle/>
          <a:p>
            <a:pPr marL="914400" lvl="1" indent="-457200"/>
            <a:r>
              <a:rPr lang="en-US" sz="3200" dirty="0">
                <a:solidFill>
                  <a:schemeClr val="tx2"/>
                </a:solidFill>
              </a:rPr>
              <a:t>Procedural skill and fluency</a:t>
            </a:r>
          </a:p>
          <a:p>
            <a:pPr marL="914400" lvl="1" indent="-457200"/>
            <a:r>
              <a:rPr lang="en-US" sz="3200" dirty="0">
                <a:solidFill>
                  <a:schemeClr val="tx2"/>
                </a:solidFill>
              </a:rPr>
              <a:t>Conceptual understanding</a:t>
            </a:r>
          </a:p>
          <a:p>
            <a:pPr marL="914400" lvl="1" indent="-457200"/>
            <a:r>
              <a:rPr lang="en-US" sz="3200" dirty="0">
                <a:solidFill>
                  <a:schemeClr val="tx2"/>
                </a:solidFill>
              </a:rPr>
              <a:t>Application</a:t>
            </a:r>
          </a:p>
          <a:p>
            <a:endParaRPr lang="en-US" dirty="0"/>
          </a:p>
        </p:txBody>
      </p:sp>
    </p:spTree>
    <p:extLst>
      <p:ext uri="{BB962C8B-B14F-4D97-AF65-F5344CB8AC3E}">
        <p14:creationId xmlns:p14="http://schemas.microsoft.com/office/powerpoint/2010/main" val="31888492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341FE-F0A5-4DBE-B057-A11AADA2E19B}"/>
              </a:ext>
            </a:extLst>
          </p:cNvPr>
          <p:cNvSpPr>
            <a:spLocks noGrp="1"/>
          </p:cNvSpPr>
          <p:nvPr>
            <p:ph type="title"/>
          </p:nvPr>
        </p:nvSpPr>
        <p:spPr>
          <a:xfrm>
            <a:off x="276727" y="365125"/>
            <a:ext cx="10515600" cy="958349"/>
          </a:xfrm>
        </p:spPr>
        <p:txBody>
          <a:bodyPr/>
          <a:lstStyle/>
          <a:p>
            <a:r>
              <a:rPr lang="en-US" dirty="0"/>
              <a:t>Aspects of Rigor Matrix</a:t>
            </a:r>
          </a:p>
        </p:txBody>
      </p:sp>
      <p:graphicFrame>
        <p:nvGraphicFramePr>
          <p:cNvPr id="8" name="Table 7">
            <a:extLst>
              <a:ext uri="{FF2B5EF4-FFF2-40B4-BE49-F238E27FC236}">
                <a16:creationId xmlns:a16="http://schemas.microsoft.com/office/drawing/2014/main" id="{EDCB9D18-3FBD-4EAD-AF76-437CDE445090}"/>
              </a:ext>
            </a:extLst>
          </p:cNvPr>
          <p:cNvGraphicFramePr>
            <a:graphicFrameLocks noGrp="1"/>
          </p:cNvGraphicFramePr>
          <p:nvPr>
            <p:extLst>
              <p:ext uri="{D42A27DB-BD31-4B8C-83A1-F6EECF244321}">
                <p14:modId xmlns:p14="http://schemas.microsoft.com/office/powerpoint/2010/main" val="4268741298"/>
              </p:ext>
            </p:extLst>
          </p:nvPr>
        </p:nvGraphicFramePr>
        <p:xfrm>
          <a:off x="1106905" y="1413014"/>
          <a:ext cx="9685422" cy="3590799"/>
        </p:xfrm>
        <a:graphic>
          <a:graphicData uri="http://schemas.openxmlformats.org/drawingml/2006/table">
            <a:tbl>
              <a:tblPr bandRow="1"/>
              <a:tblGrid>
                <a:gridCol w="5251022">
                  <a:extLst>
                    <a:ext uri="{9D8B030D-6E8A-4147-A177-3AD203B41FA5}">
                      <a16:colId xmlns:a16="http://schemas.microsoft.com/office/drawing/2014/main" val="1019812993"/>
                    </a:ext>
                  </a:extLst>
                </a:gridCol>
                <a:gridCol w="2217200">
                  <a:extLst>
                    <a:ext uri="{9D8B030D-6E8A-4147-A177-3AD203B41FA5}">
                      <a16:colId xmlns:a16="http://schemas.microsoft.com/office/drawing/2014/main" val="2615692033"/>
                    </a:ext>
                  </a:extLst>
                </a:gridCol>
                <a:gridCol w="2217200">
                  <a:extLst>
                    <a:ext uri="{9D8B030D-6E8A-4147-A177-3AD203B41FA5}">
                      <a16:colId xmlns:a16="http://schemas.microsoft.com/office/drawing/2014/main" val="3303029988"/>
                    </a:ext>
                  </a:extLst>
                </a:gridCol>
              </a:tblGrid>
              <a:tr h="582923">
                <a:tc>
                  <a:txBody>
                    <a:bodyPr/>
                    <a:lstStyle/>
                    <a:p>
                      <a:pPr marL="19050" marR="0" indent="-6350">
                        <a:lnSpc>
                          <a:spcPct val="111000"/>
                        </a:lnSpc>
                        <a:spcBef>
                          <a:spcPts val="0"/>
                        </a:spcBef>
                        <a:spcAft>
                          <a:spcPts val="0"/>
                        </a:spcAft>
                      </a:pPr>
                      <a:r>
                        <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685"/>
                    </a:solidFill>
                  </a:tcPr>
                </a:tc>
                <a:tc>
                  <a:txBody>
                    <a:bodyPr/>
                    <a:lstStyle/>
                    <a:p>
                      <a:pPr marL="6350" marR="0" indent="-6350" algn="ctr">
                        <a:lnSpc>
                          <a:spcPct val="111000"/>
                        </a:lnSpc>
                        <a:spcBef>
                          <a:spcPts val="0"/>
                        </a:spcBef>
                        <a:spcAft>
                          <a:spcPts val="0"/>
                        </a:spcAft>
                      </a:pPr>
                      <a:r>
                        <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item does not involve application.</a:t>
                      </a:r>
                    </a:p>
                  </a:txBody>
                  <a:tcPr marL="38576" marR="3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685"/>
                    </a:solidFill>
                  </a:tcPr>
                </a:tc>
                <a:tc>
                  <a:txBody>
                    <a:bodyPr/>
                    <a:lstStyle/>
                    <a:p>
                      <a:pPr marL="6350" marR="0" indent="-6350" algn="ctr">
                        <a:lnSpc>
                          <a:spcPct val="111000"/>
                        </a:lnSpc>
                        <a:spcBef>
                          <a:spcPts val="0"/>
                        </a:spcBef>
                        <a:spcAft>
                          <a:spcPts val="0"/>
                        </a:spcAft>
                      </a:pPr>
                      <a:r>
                        <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item involves an application.</a:t>
                      </a:r>
                    </a:p>
                  </a:txBody>
                  <a:tcPr marL="38576" marR="3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685"/>
                    </a:solidFill>
                  </a:tcPr>
                </a:tc>
                <a:extLst>
                  <a:ext uri="{0D108BD9-81ED-4DB2-BD59-A6C34878D82A}">
                    <a16:rowId xmlns:a16="http://schemas.microsoft.com/office/drawing/2014/main" val="2960217071"/>
                  </a:ext>
                </a:extLst>
              </a:tr>
              <a:tr h="426843">
                <a:tc>
                  <a:txBody>
                    <a:bodyPr/>
                    <a:lstStyle/>
                    <a:p>
                      <a:pPr marL="6350" marR="0" indent="-6350">
                        <a:lnSpc>
                          <a:spcPct val="111000"/>
                        </a:lnSpc>
                        <a:spcBef>
                          <a:spcPts val="0"/>
                        </a:spcBef>
                        <a:spcAft>
                          <a:spcPts val="0"/>
                        </a:spcAft>
                      </a:pPr>
                      <a:r>
                        <a:rPr lang="en-US" sz="18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The item targets procedural skill expected by the grade level.</a:t>
                      </a:r>
                    </a:p>
                  </a:txBody>
                  <a:tcPr marL="38576" marR="3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6350" marR="0" indent="-6350" algn="ctr">
                        <a:lnSpc>
                          <a:spcPct val="111000"/>
                        </a:lnSpc>
                        <a:spcBef>
                          <a:spcPts val="0"/>
                        </a:spcBef>
                        <a:spcAft>
                          <a:spcPts val="0"/>
                        </a:spcAft>
                      </a:pPr>
                      <a:r>
                        <a:rPr lang="en-US" sz="1800" b="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P</a:t>
                      </a:r>
                      <a:endParaRPr lang="en-US" sz="180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6350" marR="0" indent="-6350" algn="ctr">
                        <a:lnSpc>
                          <a:spcPct val="111000"/>
                        </a:lnSpc>
                        <a:spcBef>
                          <a:spcPts val="0"/>
                        </a:spcBef>
                        <a:spcAft>
                          <a:spcPts val="0"/>
                        </a:spcAft>
                      </a:pPr>
                      <a:r>
                        <a:rPr lang="en-US" sz="1800" b="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P-A</a:t>
                      </a:r>
                      <a:endParaRPr lang="en-US" sz="180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76582243"/>
                  </a:ext>
                </a:extLst>
              </a:tr>
              <a:tr h="1181286">
                <a:tc>
                  <a:txBody>
                    <a:bodyPr/>
                    <a:lstStyle/>
                    <a:p>
                      <a:pPr marL="6350" marR="0" indent="-6350">
                        <a:lnSpc>
                          <a:spcPct val="111000"/>
                        </a:lnSpc>
                        <a:spcBef>
                          <a:spcPts val="0"/>
                        </a:spcBef>
                        <a:spcAft>
                          <a:spcPts val="0"/>
                        </a:spcAft>
                      </a:pPr>
                      <a:r>
                        <a:rPr lang="en-US" sz="18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The item targets conceptual understanding and procedural skill expected by the grade level OR targets conceptual understanding but can also be answered using at least some procedural skill expected by the grade level.</a:t>
                      </a:r>
                    </a:p>
                  </a:txBody>
                  <a:tcPr marL="38576" marR="3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C8ED"/>
                    </a:solidFill>
                  </a:tcPr>
                </a:tc>
                <a:tc>
                  <a:txBody>
                    <a:bodyPr/>
                    <a:lstStyle/>
                    <a:p>
                      <a:pPr marL="6350" marR="0" indent="-6350" algn="ctr">
                        <a:lnSpc>
                          <a:spcPct val="111000"/>
                        </a:lnSpc>
                        <a:spcBef>
                          <a:spcPts val="0"/>
                        </a:spcBef>
                        <a:spcAft>
                          <a:spcPts val="0"/>
                        </a:spcAft>
                      </a:pPr>
                      <a:r>
                        <a:rPr lang="en-US" sz="1800" b="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P-C</a:t>
                      </a:r>
                      <a:endParaRPr lang="en-US" sz="180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C8ED"/>
                    </a:solidFill>
                  </a:tcPr>
                </a:tc>
                <a:tc>
                  <a:txBody>
                    <a:bodyPr/>
                    <a:lstStyle/>
                    <a:p>
                      <a:pPr marL="6350" marR="0" indent="-6350" algn="ctr">
                        <a:lnSpc>
                          <a:spcPct val="111000"/>
                        </a:lnSpc>
                        <a:spcBef>
                          <a:spcPts val="0"/>
                        </a:spcBef>
                        <a:spcAft>
                          <a:spcPts val="0"/>
                        </a:spcAft>
                      </a:pPr>
                      <a:r>
                        <a:rPr lang="en-US" sz="1800" b="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P-C-A</a:t>
                      </a:r>
                      <a:endParaRPr lang="en-US" sz="180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C8ED"/>
                    </a:solidFill>
                  </a:tcPr>
                </a:tc>
                <a:extLst>
                  <a:ext uri="{0D108BD9-81ED-4DB2-BD59-A6C34878D82A}">
                    <a16:rowId xmlns:a16="http://schemas.microsoft.com/office/drawing/2014/main" val="3686198901"/>
                  </a:ext>
                </a:extLst>
              </a:tr>
              <a:tr h="582923">
                <a:tc>
                  <a:txBody>
                    <a:bodyPr/>
                    <a:lstStyle/>
                    <a:p>
                      <a:pPr marL="6350" marR="0" indent="-6350">
                        <a:lnSpc>
                          <a:spcPct val="111000"/>
                        </a:lnSpc>
                        <a:spcBef>
                          <a:spcPts val="0"/>
                        </a:spcBef>
                        <a:spcAft>
                          <a:spcPts val="0"/>
                        </a:spcAft>
                      </a:pPr>
                      <a:r>
                        <a:rPr lang="en-US" sz="18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The item targets conceptual understanding. Students may explain, strategize, evaluate, determine, compare, or classify.</a:t>
                      </a:r>
                    </a:p>
                  </a:txBody>
                  <a:tcPr marL="38576" marR="3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6350" marR="0" indent="-6350" algn="ctr">
                        <a:lnSpc>
                          <a:spcPct val="111000"/>
                        </a:lnSpc>
                        <a:spcBef>
                          <a:spcPts val="0"/>
                        </a:spcBef>
                        <a:spcAft>
                          <a:spcPts val="0"/>
                        </a:spcAft>
                      </a:pPr>
                      <a:r>
                        <a:rPr lang="en-US" sz="1800" b="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a:t>
                      </a:r>
                      <a:endParaRPr lang="en-US" sz="180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6350" marR="0" indent="-6350" algn="ctr">
                        <a:lnSpc>
                          <a:spcPct val="111000"/>
                        </a:lnSpc>
                        <a:spcBef>
                          <a:spcPts val="0"/>
                        </a:spcBef>
                        <a:spcAft>
                          <a:spcPts val="0"/>
                        </a:spcAft>
                      </a:pPr>
                      <a:r>
                        <a:rPr lang="en-US" sz="1800" b="1"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C-A</a:t>
                      </a:r>
                      <a:endParaRPr lang="en-US" sz="18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55317990"/>
                  </a:ext>
                </a:extLst>
              </a:tr>
            </a:tbl>
          </a:graphicData>
        </a:graphic>
      </p:graphicFrame>
      <p:sp>
        <p:nvSpPr>
          <p:cNvPr id="9" name="Rectangle 4">
            <a:extLst>
              <a:ext uri="{FF2B5EF4-FFF2-40B4-BE49-F238E27FC236}">
                <a16:creationId xmlns:a16="http://schemas.microsoft.com/office/drawing/2014/main" id="{B3B7CAC5-FE3C-480D-8F61-45EEAC357CD8}"/>
              </a:ext>
            </a:extLst>
          </p:cNvPr>
          <p:cNvSpPr>
            <a:spLocks noChangeArrowheads="1"/>
          </p:cNvSpPr>
          <p:nvPr/>
        </p:nvSpPr>
        <p:spPr bwMode="auto">
          <a:xfrm>
            <a:off x="3395664" y="2750666"/>
            <a:ext cx="103939" cy="363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prstTxWarp prst="textNoShape">
              <a:avLst/>
            </a:prstTxWarp>
            <a:spAutoFit/>
          </a:bodyPr>
          <a:lstStyle/>
          <a:p>
            <a:pPr defTabSz="514350" eaLnBrk="0" fontAlgn="base" hangingPunct="0">
              <a:spcBef>
                <a:spcPct val="0"/>
              </a:spcBef>
              <a:spcAft>
                <a:spcPct val="0"/>
              </a:spcAft>
            </a:pPr>
            <a:br>
              <a:rPr lang="en-US" altLang="en-US" sz="1013">
                <a:latin typeface="Arial" panose="020B0604020202020204" pitchFamily="34" charset="0"/>
              </a:rPr>
            </a:br>
            <a:endParaRPr lang="en-US" altLang="en-US" sz="1013">
              <a:latin typeface="Arial" panose="020B0604020202020204" pitchFamily="34" charset="0"/>
            </a:endParaRPr>
          </a:p>
        </p:txBody>
      </p:sp>
      <p:sp>
        <p:nvSpPr>
          <p:cNvPr id="11" name="Rectangle 6">
            <a:extLst>
              <a:ext uri="{FF2B5EF4-FFF2-40B4-BE49-F238E27FC236}">
                <a16:creationId xmlns:a16="http://schemas.microsoft.com/office/drawing/2014/main" id="{33819ACF-272C-4DCF-B93E-C80CB8B43D73}"/>
              </a:ext>
            </a:extLst>
          </p:cNvPr>
          <p:cNvSpPr>
            <a:spLocks noChangeArrowheads="1"/>
          </p:cNvSpPr>
          <p:nvPr/>
        </p:nvSpPr>
        <p:spPr bwMode="auto">
          <a:xfrm>
            <a:off x="1093191" y="5177065"/>
            <a:ext cx="10005618" cy="131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96441" indent="-96441">
              <a:buFont typeface="Arial" panose="020B0604020202020204" pitchFamily="34" charset="0"/>
              <a:buChar char="•"/>
            </a:pPr>
            <a:r>
              <a:rPr lang="en-US" altLang="en-US" sz="1200" dirty="0"/>
              <a:t>A </a:t>
            </a:r>
            <a:r>
              <a:rPr lang="en-US" altLang="en-US" sz="1200" b="1" dirty="0"/>
              <a:t>procedure</a:t>
            </a:r>
            <a:r>
              <a:rPr lang="en-US" altLang="en-US" sz="1200" dirty="0"/>
              <a:t> is a step-by-step sequence that can be memorized and executed without understanding or attending to the meaning of the quantities; a procedure is useful for a class of problems or situations. Computations that are likely to be known from memory are considered procedural.</a:t>
            </a:r>
          </a:p>
          <a:p>
            <a:pPr marL="96441" indent="-96441">
              <a:buFont typeface="Arial" panose="020B0604020202020204" pitchFamily="34" charset="0"/>
              <a:buChar char="•"/>
            </a:pPr>
            <a:r>
              <a:rPr lang="en-US" altLang="en-US" sz="1200" b="1" dirty="0">
                <a:solidFill>
                  <a:srgbClr val="181717"/>
                </a:solidFill>
                <a:ea typeface="Calibri" panose="020F0502020204030204" pitchFamily="34" charset="0"/>
              </a:rPr>
              <a:t>Conceptual understanding</a:t>
            </a:r>
            <a:r>
              <a:rPr lang="en-US" altLang="en-US" sz="1200" dirty="0">
                <a:solidFill>
                  <a:srgbClr val="181717"/>
                </a:solidFill>
                <a:ea typeface="Calibri" panose="020F0502020204030204" pitchFamily="34" charset="0"/>
              </a:rPr>
              <a:t> refers to the mathematics used to respond to an item, not the complexity of the question itself. </a:t>
            </a:r>
          </a:p>
          <a:p>
            <a:pPr marL="96441" indent="-96441" defTabSz="514350">
              <a:buFont typeface="Arial" panose="020B0604020202020204" pitchFamily="34" charset="0"/>
              <a:buChar char="•"/>
            </a:pPr>
            <a:r>
              <a:rPr lang="en-US" altLang="en-US" sz="1200" dirty="0" bmk="">
                <a:solidFill>
                  <a:srgbClr val="181717"/>
                </a:solidFill>
                <a:ea typeface="Calibri" panose="020F0502020204030204" pitchFamily="34" charset="0"/>
              </a:rPr>
              <a:t>Names or mathematical referents (e.g., units of measure) may be present in item, but should not be considered </a:t>
            </a:r>
            <a:r>
              <a:rPr lang="en-US" altLang="en-US" sz="1200" b="1" dirty="0" bmk="">
                <a:solidFill>
                  <a:srgbClr val="181717"/>
                </a:solidFill>
                <a:ea typeface="Calibri" panose="020F0502020204030204" pitchFamily="34" charset="0"/>
              </a:rPr>
              <a:t>application</a:t>
            </a:r>
            <a:r>
              <a:rPr lang="en-US" altLang="en-US" sz="1200" dirty="0" bmk="">
                <a:solidFill>
                  <a:srgbClr val="181717"/>
                </a:solidFill>
                <a:ea typeface="Calibri" panose="020F0502020204030204" pitchFamily="34" charset="0"/>
              </a:rPr>
              <a:t> in the sense intended by the shifts in CCR standards. </a:t>
            </a:r>
            <a:endParaRPr lang="en-US" altLang="en-US" sz="1200" dirty="0" bmk=""/>
          </a:p>
          <a:p>
            <a:pPr defTabSz="514350"/>
            <a:endParaRPr lang="en-US" altLang="en-US" sz="1013" dirty="0"/>
          </a:p>
        </p:txBody>
      </p:sp>
      <p:sp>
        <p:nvSpPr>
          <p:cNvPr id="3" name="Rectangle 2">
            <a:extLst>
              <a:ext uri="{FF2B5EF4-FFF2-40B4-BE49-F238E27FC236}">
                <a16:creationId xmlns:a16="http://schemas.microsoft.com/office/drawing/2014/main" id="{476EFCC3-4D4C-4C3A-9898-5AC0A73F9EF3}"/>
              </a:ext>
            </a:extLst>
          </p:cNvPr>
          <p:cNvSpPr/>
          <p:nvPr/>
        </p:nvSpPr>
        <p:spPr>
          <a:xfrm>
            <a:off x="6368215" y="1413014"/>
            <a:ext cx="4424112" cy="3590799"/>
          </a:xfrm>
          <a:prstGeom prst="rect">
            <a:avLst/>
          </a:prstGeom>
          <a:solidFill>
            <a:srgbClr val="263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latin typeface="Lucida Sans"/>
              <a:cs typeface="Lucida Sans"/>
            </a:endParaRPr>
          </a:p>
        </p:txBody>
      </p:sp>
      <p:sp>
        <p:nvSpPr>
          <p:cNvPr id="2" name="Rectangle 1">
            <a:extLst>
              <a:ext uri="{FF2B5EF4-FFF2-40B4-BE49-F238E27FC236}">
                <a16:creationId xmlns:a16="http://schemas.microsoft.com/office/drawing/2014/main" id="{65DA9CB7-C34B-4C91-8045-49C5132D7158}"/>
              </a:ext>
            </a:extLst>
          </p:cNvPr>
          <p:cNvSpPr/>
          <p:nvPr/>
        </p:nvSpPr>
        <p:spPr>
          <a:xfrm>
            <a:off x="2269624" y="6461952"/>
            <a:ext cx="7933155" cy="276999"/>
          </a:xfrm>
          <a:prstGeom prst="rect">
            <a:avLst/>
          </a:prstGeom>
        </p:spPr>
        <p:txBody>
          <a:bodyPr wrap="square">
            <a:spAutoFit/>
          </a:bodyPr>
          <a:lstStyle/>
          <a:p>
            <a:r>
              <a:rPr lang="en-US" sz="1200" dirty="0">
                <a:hlinkClick r:id="rId3"/>
              </a:rPr>
              <a:t>https://www.achieve.org/mathematics-assessment-cognitive-complexity-framework</a:t>
            </a:r>
            <a:r>
              <a:rPr lang="en-US" sz="1200" dirty="0"/>
              <a:t> </a:t>
            </a:r>
          </a:p>
        </p:txBody>
      </p:sp>
    </p:spTree>
    <p:extLst>
      <p:ext uri="{BB962C8B-B14F-4D97-AF65-F5344CB8AC3E}">
        <p14:creationId xmlns:p14="http://schemas.microsoft.com/office/powerpoint/2010/main" val="63197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881BD-8601-4A2A-95FB-16C9BEBF9824}"/>
              </a:ext>
            </a:extLst>
          </p:cNvPr>
          <p:cNvSpPr>
            <a:spLocks noGrp="1"/>
          </p:cNvSpPr>
          <p:nvPr>
            <p:ph type="title"/>
          </p:nvPr>
        </p:nvSpPr>
        <p:spPr>
          <a:xfrm>
            <a:off x="471440" y="117740"/>
            <a:ext cx="8229600" cy="1143000"/>
          </a:xfrm>
        </p:spPr>
        <p:txBody>
          <a:bodyPr/>
          <a:lstStyle/>
          <a:p>
            <a:r>
              <a:rPr lang="en-US" dirty="0"/>
              <a:t>Strong Standards Report</a:t>
            </a:r>
          </a:p>
        </p:txBody>
      </p:sp>
      <p:sp>
        <p:nvSpPr>
          <p:cNvPr id="3" name="Content Placeholder 2">
            <a:extLst>
              <a:ext uri="{FF2B5EF4-FFF2-40B4-BE49-F238E27FC236}">
                <a16:creationId xmlns:a16="http://schemas.microsoft.com/office/drawing/2014/main" id="{241A4A6E-D3F6-43D5-B54C-138D744F3F48}"/>
              </a:ext>
            </a:extLst>
          </p:cNvPr>
          <p:cNvSpPr>
            <a:spLocks noGrp="1"/>
          </p:cNvSpPr>
          <p:nvPr>
            <p:ph idx="1"/>
          </p:nvPr>
        </p:nvSpPr>
        <p:spPr>
          <a:xfrm>
            <a:off x="1981200" y="1600201"/>
            <a:ext cx="8229600" cy="4525963"/>
          </a:xfrm>
        </p:spPr>
        <p:txBody>
          <a:bodyPr/>
          <a:lstStyle/>
          <a:p>
            <a:endParaRPr lang="en-US" dirty="0"/>
          </a:p>
        </p:txBody>
      </p:sp>
      <p:pic>
        <p:nvPicPr>
          <p:cNvPr id="4" name="Picture 3">
            <a:extLst>
              <a:ext uri="{FF2B5EF4-FFF2-40B4-BE49-F238E27FC236}">
                <a16:creationId xmlns:a16="http://schemas.microsoft.com/office/drawing/2014/main" id="{1246E910-0FA2-4799-B506-68E73EEB01C8}"/>
              </a:ext>
            </a:extLst>
          </p:cNvPr>
          <p:cNvPicPr>
            <a:picLocks noChangeAspect="1"/>
          </p:cNvPicPr>
          <p:nvPr/>
        </p:nvPicPr>
        <p:blipFill>
          <a:blip r:embed="rId3"/>
          <a:stretch>
            <a:fillRect/>
          </a:stretch>
        </p:blipFill>
        <p:spPr>
          <a:xfrm>
            <a:off x="890337" y="959026"/>
            <a:ext cx="6758143" cy="5414657"/>
          </a:xfrm>
          <a:prstGeom prst="rect">
            <a:avLst/>
          </a:prstGeom>
        </p:spPr>
      </p:pic>
      <p:pic>
        <p:nvPicPr>
          <p:cNvPr id="8" name="Picture 7">
            <a:extLst>
              <a:ext uri="{FF2B5EF4-FFF2-40B4-BE49-F238E27FC236}">
                <a16:creationId xmlns:a16="http://schemas.microsoft.com/office/drawing/2014/main" id="{870895AD-0800-4A11-BA82-C073E9FC5C68}"/>
              </a:ext>
            </a:extLst>
          </p:cNvPr>
          <p:cNvPicPr>
            <a:picLocks noChangeAspect="1"/>
          </p:cNvPicPr>
          <p:nvPr/>
        </p:nvPicPr>
        <p:blipFill rotWithShape="1">
          <a:blip r:embed="rId4"/>
          <a:srcRect r="52178"/>
          <a:stretch/>
        </p:blipFill>
        <p:spPr>
          <a:xfrm>
            <a:off x="8019249" y="1819442"/>
            <a:ext cx="3528856" cy="2455858"/>
          </a:xfrm>
          <a:prstGeom prst="rect">
            <a:avLst/>
          </a:prstGeom>
        </p:spPr>
      </p:pic>
      <p:pic>
        <p:nvPicPr>
          <p:cNvPr id="6" name="Picture 5">
            <a:extLst>
              <a:ext uri="{FF2B5EF4-FFF2-40B4-BE49-F238E27FC236}">
                <a16:creationId xmlns:a16="http://schemas.microsoft.com/office/drawing/2014/main" id="{3743D854-04CA-4562-A49B-B9E99CB13CCA}"/>
              </a:ext>
            </a:extLst>
          </p:cNvPr>
          <p:cNvPicPr>
            <a:picLocks noChangeAspect="1"/>
          </p:cNvPicPr>
          <p:nvPr/>
        </p:nvPicPr>
        <p:blipFill rotWithShape="1">
          <a:blip r:embed="rId4"/>
          <a:srcRect l="49478" r="-521"/>
          <a:stretch/>
        </p:blipFill>
        <p:spPr>
          <a:xfrm>
            <a:off x="7949270" y="3954604"/>
            <a:ext cx="3528856" cy="2300876"/>
          </a:xfrm>
          <a:prstGeom prst="rect">
            <a:avLst/>
          </a:prstGeom>
        </p:spPr>
      </p:pic>
      <p:sp>
        <p:nvSpPr>
          <p:cNvPr id="5" name="Rectangle 4">
            <a:extLst>
              <a:ext uri="{FF2B5EF4-FFF2-40B4-BE49-F238E27FC236}">
                <a16:creationId xmlns:a16="http://schemas.microsoft.com/office/drawing/2014/main" id="{A7A1D5E2-BB07-4A64-AAC3-7342E1F3F2F2}"/>
              </a:ext>
            </a:extLst>
          </p:cNvPr>
          <p:cNvSpPr/>
          <p:nvPr/>
        </p:nvSpPr>
        <p:spPr>
          <a:xfrm>
            <a:off x="2221832" y="6459279"/>
            <a:ext cx="2891369" cy="276999"/>
          </a:xfrm>
          <a:prstGeom prst="rect">
            <a:avLst/>
          </a:prstGeom>
        </p:spPr>
        <p:txBody>
          <a:bodyPr wrap="none">
            <a:spAutoFit/>
          </a:bodyPr>
          <a:lstStyle/>
          <a:p>
            <a:r>
              <a:rPr lang="en-US" sz="1200" dirty="0">
                <a:hlinkClick r:id="rId5"/>
              </a:rPr>
              <a:t>https://www.achieve.org/strong-standards</a:t>
            </a:r>
            <a:r>
              <a:rPr lang="en-US" sz="1200" dirty="0"/>
              <a:t> </a:t>
            </a:r>
          </a:p>
        </p:txBody>
      </p:sp>
      <p:sp>
        <p:nvSpPr>
          <p:cNvPr id="7" name="Rectangle 6">
            <a:extLst>
              <a:ext uri="{FF2B5EF4-FFF2-40B4-BE49-F238E27FC236}">
                <a16:creationId xmlns:a16="http://schemas.microsoft.com/office/drawing/2014/main" id="{0B91AF1C-E763-418B-8DD2-D1CED048D2B9}"/>
              </a:ext>
            </a:extLst>
          </p:cNvPr>
          <p:cNvSpPr/>
          <p:nvPr/>
        </p:nvSpPr>
        <p:spPr>
          <a:xfrm>
            <a:off x="8019249" y="2710562"/>
            <a:ext cx="3282414" cy="441712"/>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1FE0505-B4C4-422B-8AAD-A04ED7E184E0}"/>
              </a:ext>
            </a:extLst>
          </p:cNvPr>
          <p:cNvSpPr/>
          <p:nvPr/>
        </p:nvSpPr>
        <p:spPr>
          <a:xfrm>
            <a:off x="8019248" y="2284876"/>
            <a:ext cx="3282413" cy="425685"/>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65191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97EA9-FFFB-4323-8DAB-823BEA7256B4}"/>
              </a:ext>
            </a:extLst>
          </p:cNvPr>
          <p:cNvSpPr>
            <a:spLocks noGrp="1"/>
          </p:cNvSpPr>
          <p:nvPr>
            <p:ph type="title"/>
          </p:nvPr>
        </p:nvSpPr>
        <p:spPr/>
        <p:txBody>
          <a:bodyPr/>
          <a:lstStyle/>
          <a:p>
            <a:r>
              <a:rPr lang="en-US" dirty="0"/>
              <a:t>Ideally:</a:t>
            </a:r>
          </a:p>
        </p:txBody>
      </p:sp>
      <p:graphicFrame>
        <p:nvGraphicFramePr>
          <p:cNvPr id="4" name="Content Placeholder 3">
            <a:extLst>
              <a:ext uri="{FF2B5EF4-FFF2-40B4-BE49-F238E27FC236}">
                <a16:creationId xmlns:a16="http://schemas.microsoft.com/office/drawing/2014/main" id="{FA6BAB1F-B070-41C2-8A8D-2B7625DC7FCB}"/>
              </a:ext>
            </a:extLst>
          </p:cNvPr>
          <p:cNvGraphicFramePr>
            <a:graphicFrameLocks noGrp="1"/>
          </p:cNvGraphicFramePr>
          <p:nvPr>
            <p:ph idx="1"/>
            <p:extLst>
              <p:ext uri="{D42A27DB-BD31-4B8C-83A1-F6EECF244321}">
                <p14:modId xmlns:p14="http://schemas.microsoft.com/office/powerpoint/2010/main" val="1965919762"/>
              </p:ext>
            </p:extLst>
          </p:nvPr>
        </p:nvGraphicFramePr>
        <p:xfrm>
          <a:off x="1660359" y="830179"/>
          <a:ext cx="9444788" cy="5281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ow: Right 7">
            <a:extLst>
              <a:ext uri="{FF2B5EF4-FFF2-40B4-BE49-F238E27FC236}">
                <a16:creationId xmlns:a16="http://schemas.microsoft.com/office/drawing/2014/main" id="{18D63333-BE9B-418C-8364-9E32471D7ADB}"/>
              </a:ext>
            </a:extLst>
          </p:cNvPr>
          <p:cNvSpPr/>
          <p:nvPr/>
        </p:nvSpPr>
        <p:spPr>
          <a:xfrm>
            <a:off x="7426347" y="3315771"/>
            <a:ext cx="228600" cy="3984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Arrow: Right 8">
            <a:extLst>
              <a:ext uri="{FF2B5EF4-FFF2-40B4-BE49-F238E27FC236}">
                <a16:creationId xmlns:a16="http://schemas.microsoft.com/office/drawing/2014/main" id="{DFFCCC1B-DBEB-42DB-94FD-13D63B0B4B53}"/>
              </a:ext>
            </a:extLst>
          </p:cNvPr>
          <p:cNvSpPr/>
          <p:nvPr/>
        </p:nvSpPr>
        <p:spPr>
          <a:xfrm rot="16200000">
            <a:off x="6258428" y="2134592"/>
            <a:ext cx="228600" cy="3984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Arrow: Right 9">
            <a:extLst>
              <a:ext uri="{FF2B5EF4-FFF2-40B4-BE49-F238E27FC236}">
                <a16:creationId xmlns:a16="http://schemas.microsoft.com/office/drawing/2014/main" id="{D74D27FD-E00A-4FF3-B621-7C783A719ACF}"/>
              </a:ext>
            </a:extLst>
          </p:cNvPr>
          <p:cNvSpPr/>
          <p:nvPr/>
        </p:nvSpPr>
        <p:spPr>
          <a:xfrm rot="5400000">
            <a:off x="6258427" y="4443394"/>
            <a:ext cx="228600" cy="3984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Arrow: Right 10">
            <a:extLst>
              <a:ext uri="{FF2B5EF4-FFF2-40B4-BE49-F238E27FC236}">
                <a16:creationId xmlns:a16="http://schemas.microsoft.com/office/drawing/2014/main" id="{0FE1A3CA-0D24-4582-A7AE-14DD3977F724}"/>
              </a:ext>
            </a:extLst>
          </p:cNvPr>
          <p:cNvSpPr/>
          <p:nvPr/>
        </p:nvSpPr>
        <p:spPr>
          <a:xfrm rot="10800000">
            <a:off x="5132615" y="3310534"/>
            <a:ext cx="228600" cy="3984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331338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02197-044A-4ED4-B934-D3F75085565F}"/>
              </a:ext>
            </a:extLst>
          </p:cNvPr>
          <p:cNvSpPr>
            <a:spLocks noGrp="1"/>
          </p:cNvSpPr>
          <p:nvPr>
            <p:ph type="title"/>
          </p:nvPr>
        </p:nvSpPr>
        <p:spPr/>
        <p:txBody>
          <a:bodyPr/>
          <a:lstStyle/>
          <a:p>
            <a:r>
              <a:rPr lang="en-US" dirty="0"/>
              <a:t>So, what’s new?</a:t>
            </a:r>
          </a:p>
        </p:txBody>
      </p:sp>
      <p:graphicFrame>
        <p:nvGraphicFramePr>
          <p:cNvPr id="4" name="Content Placeholder 3">
            <a:extLst>
              <a:ext uri="{FF2B5EF4-FFF2-40B4-BE49-F238E27FC236}">
                <a16:creationId xmlns:a16="http://schemas.microsoft.com/office/drawing/2014/main" id="{F2319ED2-5DC1-4B3D-9E68-D9F3A09AB6D2}"/>
              </a:ext>
            </a:extLst>
          </p:cNvPr>
          <p:cNvGraphicFramePr>
            <a:graphicFrameLocks noGrp="1"/>
          </p:cNvGraphicFramePr>
          <p:nvPr>
            <p:ph idx="1"/>
          </p:nvPr>
        </p:nvGraphicFramePr>
        <p:xfrm>
          <a:off x="1692311" y="2659638"/>
          <a:ext cx="8466573" cy="1615440"/>
        </p:xfrm>
        <a:graphic>
          <a:graphicData uri="http://schemas.openxmlformats.org/drawingml/2006/table">
            <a:tbl>
              <a:tblPr firstRow="1" bandRow="1">
                <a:tableStyleId>{2D5ABB26-0587-4C30-8999-92F81FD0307C}</a:tableStyleId>
              </a:tblPr>
              <a:tblGrid>
                <a:gridCol w="2822191">
                  <a:extLst>
                    <a:ext uri="{9D8B030D-6E8A-4147-A177-3AD203B41FA5}">
                      <a16:colId xmlns:a16="http://schemas.microsoft.com/office/drawing/2014/main" val="3289088233"/>
                    </a:ext>
                  </a:extLst>
                </a:gridCol>
                <a:gridCol w="2822191">
                  <a:extLst>
                    <a:ext uri="{9D8B030D-6E8A-4147-A177-3AD203B41FA5}">
                      <a16:colId xmlns:a16="http://schemas.microsoft.com/office/drawing/2014/main" val="223276548"/>
                    </a:ext>
                  </a:extLst>
                </a:gridCol>
                <a:gridCol w="2822191">
                  <a:extLst>
                    <a:ext uri="{9D8B030D-6E8A-4147-A177-3AD203B41FA5}">
                      <a16:colId xmlns:a16="http://schemas.microsoft.com/office/drawing/2014/main" val="4112076761"/>
                    </a:ext>
                  </a:extLst>
                </a:gridCol>
              </a:tblGrid>
              <a:tr h="370840">
                <a:tc>
                  <a:txBody>
                    <a:bodyPr/>
                    <a:lstStyle/>
                    <a:p>
                      <a:endParaRPr lang="en-US" dirty="0"/>
                    </a:p>
                  </a:txBody>
                  <a:tcPr/>
                </a:tc>
                <a:tc>
                  <a:txBody>
                    <a:bodyPr/>
                    <a:lstStyle/>
                    <a:p>
                      <a:pPr algn="ctr"/>
                      <a:r>
                        <a:rPr lang="en-US" sz="3200" dirty="0"/>
                        <a:t>Content</a:t>
                      </a:r>
                    </a:p>
                  </a:txBody>
                  <a:tcPr>
                    <a:lnB w="12700" cap="flat" cmpd="sng" algn="ctr">
                      <a:solidFill>
                        <a:schemeClr val="tx1"/>
                      </a:solidFill>
                      <a:prstDash val="solid"/>
                      <a:round/>
                      <a:headEnd type="none" w="med" len="med"/>
                      <a:tailEnd type="none" w="med" len="med"/>
                    </a:lnB>
                  </a:tcPr>
                </a:tc>
                <a:tc>
                  <a:txBody>
                    <a:bodyPr/>
                    <a:lstStyle/>
                    <a:p>
                      <a:pPr algn="ctr"/>
                      <a:r>
                        <a:rPr lang="en-US" sz="3200" dirty="0"/>
                        <a:t>Practices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2634569"/>
                  </a:ext>
                </a:extLst>
              </a:tr>
              <a:tr h="370840">
                <a:tc>
                  <a:txBody>
                    <a:bodyPr/>
                    <a:lstStyle/>
                    <a:p>
                      <a:pPr algn="r"/>
                      <a:r>
                        <a:rPr lang="en-US" sz="2800" dirty="0"/>
                        <a:t>K-12</a:t>
                      </a:r>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6756530"/>
                  </a:ext>
                </a:extLst>
              </a:tr>
              <a:tr h="370840">
                <a:tc>
                  <a:txBody>
                    <a:bodyPr/>
                    <a:lstStyle/>
                    <a:p>
                      <a:pPr algn="r"/>
                      <a:r>
                        <a:rPr lang="en-US" sz="2800" dirty="0"/>
                        <a:t>Higher Education</a:t>
                      </a:r>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534698"/>
                  </a:ext>
                </a:extLst>
              </a:tr>
            </a:tbl>
          </a:graphicData>
        </a:graphic>
      </p:graphicFrame>
      <p:sp>
        <p:nvSpPr>
          <p:cNvPr id="5" name="Rectangle 4">
            <a:extLst>
              <a:ext uri="{FF2B5EF4-FFF2-40B4-BE49-F238E27FC236}">
                <a16:creationId xmlns:a16="http://schemas.microsoft.com/office/drawing/2014/main" id="{37E30539-9EC5-44E5-9D1A-00FBE8959789}"/>
              </a:ext>
            </a:extLst>
          </p:cNvPr>
          <p:cNvSpPr/>
          <p:nvPr/>
        </p:nvSpPr>
        <p:spPr>
          <a:xfrm>
            <a:off x="5743980" y="2967335"/>
            <a:ext cx="704039" cy="923330"/>
          </a:xfrm>
          <a:prstGeom prst="rect">
            <a:avLst/>
          </a:prstGeom>
        </p:spPr>
        <p:txBody>
          <a:bodyPr wrap="none">
            <a:spAutoFit/>
          </a:bodyPr>
          <a:lstStyle/>
          <a:p>
            <a:r>
              <a:rPr lang="en-US" sz="5400" b="0" i="0" dirty="0">
                <a:solidFill>
                  <a:schemeClr val="bg1">
                    <a:lumMod val="75000"/>
                  </a:schemeClr>
                </a:solidFill>
                <a:effectLst/>
                <a:latin typeface="Times New Roman" panose="02020603050405020304" pitchFamily="18" charset="0"/>
              </a:rPr>
              <a:t>✓</a:t>
            </a:r>
            <a:endParaRPr lang="en-US" sz="5400" dirty="0">
              <a:solidFill>
                <a:schemeClr val="bg1">
                  <a:lumMod val="75000"/>
                </a:schemeClr>
              </a:solidFill>
            </a:endParaRPr>
          </a:p>
        </p:txBody>
      </p:sp>
      <p:sp>
        <p:nvSpPr>
          <p:cNvPr id="6" name="Rectangle 5">
            <a:extLst>
              <a:ext uri="{FF2B5EF4-FFF2-40B4-BE49-F238E27FC236}">
                <a16:creationId xmlns:a16="http://schemas.microsoft.com/office/drawing/2014/main" id="{DA063710-EDF5-49EA-89FF-D1DFA6BB0B21}"/>
              </a:ext>
            </a:extLst>
          </p:cNvPr>
          <p:cNvSpPr/>
          <p:nvPr/>
        </p:nvSpPr>
        <p:spPr>
          <a:xfrm>
            <a:off x="5765441" y="3467358"/>
            <a:ext cx="704039" cy="923330"/>
          </a:xfrm>
          <a:prstGeom prst="rect">
            <a:avLst/>
          </a:prstGeom>
        </p:spPr>
        <p:txBody>
          <a:bodyPr wrap="none">
            <a:spAutoFit/>
          </a:bodyPr>
          <a:lstStyle/>
          <a:p>
            <a:r>
              <a:rPr lang="en-US" sz="5400" b="0" i="0" dirty="0">
                <a:solidFill>
                  <a:schemeClr val="bg1">
                    <a:lumMod val="75000"/>
                  </a:schemeClr>
                </a:solidFill>
                <a:effectLst/>
                <a:latin typeface="Times New Roman" panose="02020603050405020304" pitchFamily="18" charset="0"/>
              </a:rPr>
              <a:t>✓</a:t>
            </a:r>
            <a:endParaRPr lang="en-US" sz="5400" dirty="0">
              <a:solidFill>
                <a:schemeClr val="bg1">
                  <a:lumMod val="75000"/>
                </a:schemeClr>
              </a:solidFill>
            </a:endParaRPr>
          </a:p>
        </p:txBody>
      </p:sp>
      <p:sp>
        <p:nvSpPr>
          <p:cNvPr id="7" name="Rectangle 6">
            <a:extLst>
              <a:ext uri="{FF2B5EF4-FFF2-40B4-BE49-F238E27FC236}">
                <a16:creationId xmlns:a16="http://schemas.microsoft.com/office/drawing/2014/main" id="{F3068CD4-F387-42C1-AD59-7449718A6C9E}"/>
              </a:ext>
            </a:extLst>
          </p:cNvPr>
          <p:cNvSpPr/>
          <p:nvPr/>
        </p:nvSpPr>
        <p:spPr>
          <a:xfrm>
            <a:off x="8570889" y="2967335"/>
            <a:ext cx="704039" cy="923330"/>
          </a:xfrm>
          <a:prstGeom prst="rect">
            <a:avLst/>
          </a:prstGeom>
        </p:spPr>
        <p:txBody>
          <a:bodyPr wrap="none">
            <a:spAutoFit/>
          </a:bodyPr>
          <a:lstStyle/>
          <a:p>
            <a:r>
              <a:rPr lang="en-US" sz="5400" b="0" i="0" dirty="0">
                <a:solidFill>
                  <a:schemeClr val="bg1">
                    <a:lumMod val="75000"/>
                  </a:schemeClr>
                </a:solidFill>
                <a:effectLst/>
                <a:latin typeface="Times New Roman" panose="02020603050405020304" pitchFamily="18" charset="0"/>
              </a:rPr>
              <a:t>✓</a:t>
            </a:r>
            <a:endParaRPr lang="en-US" sz="5400" dirty="0">
              <a:solidFill>
                <a:schemeClr val="bg1">
                  <a:lumMod val="75000"/>
                </a:schemeClr>
              </a:solidFill>
            </a:endParaRPr>
          </a:p>
        </p:txBody>
      </p:sp>
      <p:sp>
        <p:nvSpPr>
          <p:cNvPr id="8" name="Rectangle 7">
            <a:extLst>
              <a:ext uri="{FF2B5EF4-FFF2-40B4-BE49-F238E27FC236}">
                <a16:creationId xmlns:a16="http://schemas.microsoft.com/office/drawing/2014/main" id="{A5DE9180-1354-46C8-92C1-5829274C8467}"/>
              </a:ext>
            </a:extLst>
          </p:cNvPr>
          <p:cNvSpPr/>
          <p:nvPr/>
        </p:nvSpPr>
        <p:spPr>
          <a:xfrm>
            <a:off x="8570888" y="3467358"/>
            <a:ext cx="704039" cy="923330"/>
          </a:xfrm>
          <a:prstGeom prst="rect">
            <a:avLst/>
          </a:prstGeom>
        </p:spPr>
        <p:txBody>
          <a:bodyPr wrap="none">
            <a:spAutoFit/>
          </a:bodyPr>
          <a:lstStyle/>
          <a:p>
            <a:r>
              <a:rPr lang="en-US" sz="5400" b="0" i="0" dirty="0">
                <a:solidFill>
                  <a:srgbClr val="FF0000"/>
                </a:solidFill>
                <a:effectLst/>
                <a:latin typeface="Times New Roman" panose="02020603050405020304" pitchFamily="18" charset="0"/>
              </a:rPr>
              <a:t>✓</a:t>
            </a:r>
            <a:endParaRPr lang="en-US" sz="5400" dirty="0">
              <a:solidFill>
                <a:srgbClr val="FF0000"/>
              </a:solidFill>
            </a:endParaRPr>
          </a:p>
        </p:txBody>
      </p:sp>
    </p:spTree>
    <p:extLst>
      <p:ext uri="{BB962C8B-B14F-4D97-AF65-F5344CB8AC3E}">
        <p14:creationId xmlns:p14="http://schemas.microsoft.com/office/powerpoint/2010/main" val="38619616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BD10B-86BE-4097-8932-5B54CEA83118}"/>
              </a:ext>
            </a:extLst>
          </p:cNvPr>
          <p:cNvSpPr>
            <a:spLocks noGrp="1"/>
          </p:cNvSpPr>
          <p:nvPr>
            <p:ph type="title"/>
          </p:nvPr>
        </p:nvSpPr>
        <p:spPr/>
        <p:txBody>
          <a:bodyPr/>
          <a:lstStyle/>
          <a:p>
            <a:r>
              <a:rPr lang="en-US" dirty="0"/>
              <a:t>Engage to Excel (PCAST 2012) </a:t>
            </a:r>
          </a:p>
        </p:txBody>
      </p:sp>
      <p:sp>
        <p:nvSpPr>
          <p:cNvPr id="3" name="Content Placeholder 2">
            <a:extLst>
              <a:ext uri="{FF2B5EF4-FFF2-40B4-BE49-F238E27FC236}">
                <a16:creationId xmlns:a16="http://schemas.microsoft.com/office/drawing/2014/main" id="{4A14DDF0-BE8D-4F58-8891-6ACFC6ADDA00}"/>
              </a:ext>
            </a:extLst>
          </p:cNvPr>
          <p:cNvSpPr>
            <a:spLocks noGrp="1"/>
          </p:cNvSpPr>
          <p:nvPr>
            <p:ph idx="1"/>
          </p:nvPr>
        </p:nvSpPr>
        <p:spPr/>
        <p:txBody>
          <a:bodyPr/>
          <a:lstStyle/>
          <a:p>
            <a:r>
              <a:rPr lang="en-US" dirty="0"/>
              <a:t>Push for “developing new approaches to remove or reduce the mathematics bottleneck that is currently keeping many students from pursuing STEM majors.” </a:t>
            </a:r>
          </a:p>
          <a:p>
            <a:endParaRPr lang="en-US" dirty="0"/>
          </a:p>
          <a:p>
            <a:r>
              <a:rPr lang="en-US" dirty="0"/>
              <a:t>A national experiment…including… “college mathematics teaching and curricula developed and taught by faculty from mathematics-intensive disciplines </a:t>
            </a:r>
            <a:r>
              <a:rPr lang="en-US" dirty="0">
                <a:solidFill>
                  <a:srgbClr val="FF0000"/>
                </a:solidFill>
              </a:rPr>
              <a:t>other than mathematics</a:t>
            </a:r>
            <a:r>
              <a:rPr lang="en-US" dirty="0"/>
              <a:t>, including physics, engineering, and computer science;”</a:t>
            </a:r>
          </a:p>
        </p:txBody>
      </p:sp>
      <p:sp>
        <p:nvSpPr>
          <p:cNvPr id="4" name="Rectangle 3">
            <a:extLst>
              <a:ext uri="{FF2B5EF4-FFF2-40B4-BE49-F238E27FC236}">
                <a16:creationId xmlns:a16="http://schemas.microsoft.com/office/drawing/2014/main" id="{B09AF18E-6014-49DF-BEC7-98F87E2084F0}"/>
              </a:ext>
            </a:extLst>
          </p:cNvPr>
          <p:cNvSpPr/>
          <p:nvPr/>
        </p:nvSpPr>
        <p:spPr>
          <a:xfrm>
            <a:off x="1945106" y="6408367"/>
            <a:ext cx="8943473" cy="461665"/>
          </a:xfrm>
          <a:prstGeom prst="rect">
            <a:avLst/>
          </a:prstGeom>
        </p:spPr>
        <p:txBody>
          <a:bodyPr wrap="square">
            <a:spAutoFit/>
          </a:bodyPr>
          <a:lstStyle/>
          <a:p>
            <a:r>
              <a:rPr lang="en-US" sz="1200" b="0" i="0" dirty="0">
                <a:solidFill>
                  <a:srgbClr val="222222"/>
                </a:solidFill>
                <a:effectLst/>
              </a:rPr>
              <a:t>Olson, S., &amp; Riordan, D. G. (2012). Engage to Excel: Producing One Million Additional College Graduates with Degrees in Science, Technology, Engineering, and Mathematics. Report to the President. </a:t>
            </a:r>
            <a:r>
              <a:rPr lang="en-US" sz="1200" b="0" i="1" dirty="0">
                <a:solidFill>
                  <a:srgbClr val="222222"/>
                </a:solidFill>
                <a:effectLst/>
              </a:rPr>
              <a:t>Executive Office of the President</a:t>
            </a:r>
            <a:r>
              <a:rPr lang="en-US" sz="1200" b="0" i="0" dirty="0">
                <a:solidFill>
                  <a:srgbClr val="222222"/>
                </a:solidFill>
                <a:effectLst/>
              </a:rPr>
              <a:t>. pp. 29-30</a:t>
            </a:r>
            <a:endParaRPr lang="en-US" sz="1200" dirty="0"/>
          </a:p>
        </p:txBody>
      </p:sp>
    </p:spTree>
    <p:extLst>
      <p:ext uri="{BB962C8B-B14F-4D97-AF65-F5344CB8AC3E}">
        <p14:creationId xmlns:p14="http://schemas.microsoft.com/office/powerpoint/2010/main" val="2593067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Jordan Ellenberg:</a:t>
            </a:r>
          </a:p>
        </p:txBody>
      </p:sp>
      <p:sp>
        <p:nvSpPr>
          <p:cNvPr id="3" name="Content Placeholder 2"/>
          <p:cNvSpPr>
            <a:spLocks noGrp="1"/>
          </p:cNvSpPr>
          <p:nvPr>
            <p:ph idx="1"/>
          </p:nvPr>
        </p:nvSpPr>
        <p:spPr/>
        <p:txBody>
          <a:bodyPr>
            <a:normAutofit/>
          </a:bodyPr>
          <a:lstStyle/>
          <a:p>
            <a:pPr marL="0" indent="0">
              <a:buNone/>
            </a:pPr>
            <a:r>
              <a:rPr lang="en-US" dirty="0"/>
              <a:t>But, too often, we teach our students that “doing mathematics” means “manipulating clusters of digits according to rules presented to us by the teacher.”</a:t>
            </a:r>
          </a:p>
          <a:p>
            <a:pPr marL="0" indent="0">
              <a:buNone/>
            </a:pPr>
            <a:r>
              <a:rPr lang="en-US" dirty="0"/>
              <a:t>That’s not math. And when we teach our students to do that, and only that, we are training them to be slow, buggy versions of Excel. What’s the point?</a:t>
            </a:r>
          </a:p>
          <a:p>
            <a:pPr marL="0" indent="0">
              <a:buNone/>
            </a:pPr>
            <a:endParaRPr lang="en-US" dirty="0"/>
          </a:p>
          <a:p>
            <a:pPr marL="0" indent="0">
              <a:buNone/>
            </a:pPr>
            <a:endParaRPr lang="en-US" dirty="0"/>
          </a:p>
          <a:p>
            <a:pPr marL="0" indent="0">
              <a:buNone/>
            </a:pPr>
            <a:r>
              <a:rPr lang="en-US" sz="1500" dirty="0">
                <a:hlinkClick r:id="rId2"/>
              </a:rPr>
              <a:t>http://www.slate.com/blogs/how_not_to_be_wrong/2014/06/03/number_sentences_stephen_colbert_thinks_they_re_silly_they_re_not.html</a:t>
            </a:r>
            <a:r>
              <a:rPr lang="en-US" sz="1500" dirty="0"/>
              <a:t> </a:t>
            </a:r>
          </a:p>
          <a:p>
            <a:endParaRPr lang="en-US" dirty="0"/>
          </a:p>
        </p:txBody>
      </p:sp>
    </p:spTree>
    <p:extLst>
      <p:ext uri="{BB962C8B-B14F-4D97-AF65-F5344CB8AC3E}">
        <p14:creationId xmlns:p14="http://schemas.microsoft.com/office/powerpoint/2010/main" val="18622091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7F04E-50AC-4E4C-B180-520CBC12EF2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D38D5AC-FB01-4BAF-A2ED-04729CD26D32}"/>
              </a:ext>
            </a:extLst>
          </p:cNvPr>
          <p:cNvSpPr>
            <a:spLocks noGrp="1"/>
          </p:cNvSpPr>
          <p:nvPr>
            <p:ph idx="1"/>
          </p:nvPr>
        </p:nvSpPr>
        <p:spPr/>
        <p:txBody>
          <a:bodyPr>
            <a:normAutofit/>
          </a:bodyPr>
          <a:lstStyle/>
          <a:p>
            <a:pPr marL="0" indent="0" algn="ctr">
              <a:buNone/>
            </a:pPr>
            <a:r>
              <a:rPr lang="en-US" sz="4000" dirty="0"/>
              <a:t>Intersegmental Trust</a:t>
            </a:r>
          </a:p>
        </p:txBody>
      </p:sp>
    </p:spTree>
    <p:extLst>
      <p:ext uri="{BB962C8B-B14F-4D97-AF65-F5344CB8AC3E}">
        <p14:creationId xmlns:p14="http://schemas.microsoft.com/office/powerpoint/2010/main" val="40837529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2015 CUPM Curriculum Guide</a:t>
            </a:r>
          </a:p>
        </p:txBody>
      </p:sp>
      <p:sp>
        <p:nvSpPr>
          <p:cNvPr id="3" name="Content Placeholder 2"/>
          <p:cNvSpPr>
            <a:spLocks noGrp="1"/>
          </p:cNvSpPr>
          <p:nvPr>
            <p:ph idx="1"/>
          </p:nvPr>
        </p:nvSpPr>
        <p:spPr>
          <a:xfrm>
            <a:off x="1467853" y="1851351"/>
            <a:ext cx="9192126" cy="3759337"/>
          </a:xfrm>
        </p:spPr>
        <p:txBody>
          <a:bodyPr>
            <a:normAutofit/>
          </a:bodyPr>
          <a:lstStyle/>
          <a:p>
            <a:pPr marL="0" indent="0">
              <a:buNone/>
            </a:pPr>
            <a:r>
              <a:rPr lang="en-US" dirty="0"/>
              <a:t>Mimicking procedures is not enough. Students must experience for themselves what it means to understand mathematical ideas deeply. They must feel the exhilaration of mathematical insight. They must learn and appreciate productive struggle. They must learn to articulate mathematical ideas clearly, orally and in writing. </a:t>
            </a:r>
          </a:p>
          <a:p>
            <a:endParaRPr lang="en-US" dirty="0"/>
          </a:p>
          <a:p>
            <a:endParaRPr lang="en-US" dirty="0"/>
          </a:p>
        </p:txBody>
      </p:sp>
      <p:sp>
        <p:nvSpPr>
          <p:cNvPr id="4" name="Rectangle 3"/>
          <p:cNvSpPr/>
          <p:nvPr/>
        </p:nvSpPr>
        <p:spPr>
          <a:xfrm>
            <a:off x="2081463" y="6504907"/>
            <a:ext cx="8404194" cy="276999"/>
          </a:xfrm>
          <a:prstGeom prst="rect">
            <a:avLst/>
          </a:prstGeom>
        </p:spPr>
        <p:txBody>
          <a:bodyPr wrap="square">
            <a:spAutoFit/>
          </a:bodyPr>
          <a:lstStyle/>
          <a:p>
            <a:r>
              <a:rPr lang="en-US" sz="1200" dirty="0">
                <a:hlinkClick r:id="rId3"/>
              </a:rPr>
              <a:t>http://www.maa.org/sites/default/files/pdf/CUPM/pdf/CUPMguide_print.pdf</a:t>
            </a:r>
            <a:r>
              <a:rPr lang="en-US" sz="1200" dirty="0"/>
              <a:t> (pp 62)</a:t>
            </a:r>
            <a:endParaRPr lang="en-US" dirty="0"/>
          </a:p>
        </p:txBody>
      </p:sp>
    </p:spTree>
    <p:extLst>
      <p:ext uri="{BB962C8B-B14F-4D97-AF65-F5344CB8AC3E}">
        <p14:creationId xmlns:p14="http://schemas.microsoft.com/office/powerpoint/2010/main" val="424889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2015 CUPM Curriculum Guide</a:t>
            </a:r>
          </a:p>
        </p:txBody>
      </p:sp>
      <p:sp>
        <p:nvSpPr>
          <p:cNvPr id="3" name="Content Placeholder 2"/>
          <p:cNvSpPr>
            <a:spLocks noGrp="1"/>
          </p:cNvSpPr>
          <p:nvPr>
            <p:ph idx="1"/>
          </p:nvPr>
        </p:nvSpPr>
        <p:spPr>
          <a:xfrm>
            <a:off x="2016919" y="1851351"/>
            <a:ext cx="8643060" cy="3759337"/>
          </a:xfrm>
        </p:spPr>
        <p:txBody>
          <a:bodyPr>
            <a:normAutofit/>
          </a:bodyPr>
          <a:lstStyle/>
          <a:p>
            <a:pPr marL="0" indent="0">
              <a:buNone/>
            </a:pPr>
            <a:r>
              <a:rPr lang="en-US" dirty="0"/>
              <a:t>Like virtually all college faculty, they teach the way they were taught. But, ironically (and embarrassingly),it would be difficult to design an educational model that is more at odds with the findings of current research about human cognition than the one being used today at most colleges and universities</a:t>
            </a:r>
          </a:p>
          <a:p>
            <a:endParaRPr lang="en-US" dirty="0"/>
          </a:p>
        </p:txBody>
      </p:sp>
      <p:sp>
        <p:nvSpPr>
          <p:cNvPr id="4" name="Rectangle 3"/>
          <p:cNvSpPr/>
          <p:nvPr/>
        </p:nvSpPr>
        <p:spPr>
          <a:xfrm>
            <a:off x="2136352" y="6492875"/>
            <a:ext cx="8404194" cy="276999"/>
          </a:xfrm>
          <a:prstGeom prst="rect">
            <a:avLst/>
          </a:prstGeom>
        </p:spPr>
        <p:txBody>
          <a:bodyPr wrap="square">
            <a:spAutoFit/>
          </a:bodyPr>
          <a:lstStyle/>
          <a:p>
            <a:r>
              <a:rPr lang="en-US" sz="1200" dirty="0">
                <a:hlinkClick r:id="rId3"/>
              </a:rPr>
              <a:t>http://www.maa.org/sites/default/files/pdf/CUPM/pdf/CUPMguide_print.pdf</a:t>
            </a:r>
            <a:r>
              <a:rPr lang="en-US" sz="1200" dirty="0"/>
              <a:t> (p. 70 quoting Halpern and </a:t>
            </a:r>
            <a:r>
              <a:rPr lang="en-US" sz="1200" dirty="0" err="1"/>
              <a:t>Hakel</a:t>
            </a:r>
            <a:r>
              <a:rPr lang="en-US" sz="1200" dirty="0"/>
              <a:t> (2003))</a:t>
            </a:r>
          </a:p>
        </p:txBody>
      </p:sp>
    </p:spTree>
    <p:extLst>
      <p:ext uri="{BB962C8B-B14F-4D97-AF65-F5344CB8AC3E}">
        <p14:creationId xmlns:p14="http://schemas.microsoft.com/office/powerpoint/2010/main" val="385298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405BD-348A-4C1D-8C60-83D61E337B24}"/>
              </a:ext>
            </a:extLst>
          </p:cNvPr>
          <p:cNvSpPr>
            <a:spLocks noGrp="1"/>
          </p:cNvSpPr>
          <p:nvPr>
            <p:ph type="title"/>
          </p:nvPr>
        </p:nvSpPr>
        <p:spPr/>
        <p:txBody>
          <a:bodyPr/>
          <a:lstStyle/>
          <a:p>
            <a:r>
              <a:rPr lang="en-US" dirty="0"/>
              <a:t>Dana Center’s DCMP</a:t>
            </a:r>
          </a:p>
        </p:txBody>
      </p:sp>
      <p:sp>
        <p:nvSpPr>
          <p:cNvPr id="3" name="Content Placeholder 2">
            <a:extLst>
              <a:ext uri="{FF2B5EF4-FFF2-40B4-BE49-F238E27FC236}">
                <a16:creationId xmlns:a16="http://schemas.microsoft.com/office/drawing/2014/main" id="{21099C66-057B-4D3D-B7C9-3CC11892B479}"/>
              </a:ext>
            </a:extLst>
          </p:cNvPr>
          <p:cNvSpPr>
            <a:spLocks noGrp="1"/>
          </p:cNvSpPr>
          <p:nvPr>
            <p:ph idx="1"/>
          </p:nvPr>
        </p:nvSpPr>
        <p:spPr>
          <a:xfrm>
            <a:off x="1981200" y="1516996"/>
            <a:ext cx="8229600" cy="4525963"/>
          </a:xfrm>
        </p:spPr>
        <p:txBody>
          <a:bodyPr/>
          <a:lstStyle/>
          <a:p>
            <a:pPr fontAlgn="ctr"/>
            <a:r>
              <a:rPr lang="en-US" dirty="0"/>
              <a:t>Principle 1: All students, regardless of college readiness, enter directly into mathematics pathways aligned to their programs of study.</a:t>
            </a:r>
          </a:p>
          <a:p>
            <a:pPr fontAlgn="ctr"/>
            <a:r>
              <a:rPr lang="en-US" dirty="0"/>
              <a:t>Principle 2: Students complete their first college-level mathematics requirement in their first year of college.</a:t>
            </a:r>
          </a:p>
          <a:p>
            <a:pPr fontAlgn="ctr"/>
            <a:r>
              <a:rPr lang="en-US" dirty="0"/>
              <a:t>Principle 3: Strategies to support students as learners are integrated into courses and are aligned across the institution.</a:t>
            </a:r>
          </a:p>
          <a:p>
            <a:pPr fontAlgn="ctr"/>
            <a:r>
              <a:rPr lang="en-US" dirty="0"/>
              <a:t>Principle 4: Instruction incorporates evidence-based curriculum and pedagogy.</a:t>
            </a:r>
          </a:p>
          <a:p>
            <a:endParaRPr lang="en-US" dirty="0"/>
          </a:p>
        </p:txBody>
      </p:sp>
      <p:sp>
        <p:nvSpPr>
          <p:cNvPr id="4" name="Rectangle 3">
            <a:extLst>
              <a:ext uri="{FF2B5EF4-FFF2-40B4-BE49-F238E27FC236}">
                <a16:creationId xmlns:a16="http://schemas.microsoft.com/office/drawing/2014/main" id="{7C970953-5318-44EF-8435-1F5858131DD3}"/>
              </a:ext>
            </a:extLst>
          </p:cNvPr>
          <p:cNvSpPr/>
          <p:nvPr/>
        </p:nvSpPr>
        <p:spPr>
          <a:xfrm>
            <a:off x="2149742" y="6451597"/>
            <a:ext cx="3274038" cy="276999"/>
          </a:xfrm>
          <a:prstGeom prst="rect">
            <a:avLst/>
          </a:prstGeom>
        </p:spPr>
        <p:txBody>
          <a:bodyPr wrap="none">
            <a:spAutoFit/>
          </a:bodyPr>
          <a:lstStyle/>
          <a:p>
            <a:r>
              <a:rPr lang="en-US" sz="1200" dirty="0">
                <a:hlinkClick r:id="rId3"/>
              </a:rPr>
              <a:t>https://dcmathpathways.org/dcmp/dcmp-model</a:t>
            </a:r>
            <a:r>
              <a:rPr lang="en-US" sz="1200" dirty="0"/>
              <a:t> </a:t>
            </a:r>
          </a:p>
        </p:txBody>
      </p:sp>
    </p:spTree>
    <p:extLst>
      <p:ext uri="{BB962C8B-B14F-4D97-AF65-F5344CB8AC3E}">
        <p14:creationId xmlns:p14="http://schemas.microsoft.com/office/powerpoint/2010/main" val="35402713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405BD-348A-4C1D-8C60-83D61E337B24}"/>
              </a:ext>
            </a:extLst>
          </p:cNvPr>
          <p:cNvSpPr>
            <a:spLocks noGrp="1"/>
          </p:cNvSpPr>
          <p:nvPr>
            <p:ph type="title"/>
          </p:nvPr>
        </p:nvSpPr>
        <p:spPr/>
        <p:txBody>
          <a:bodyPr/>
          <a:lstStyle/>
          <a:p>
            <a:r>
              <a:rPr lang="en-US" dirty="0"/>
              <a:t>Dana Center’s DCMP</a:t>
            </a:r>
          </a:p>
        </p:txBody>
      </p:sp>
      <p:sp>
        <p:nvSpPr>
          <p:cNvPr id="3" name="Content Placeholder 2">
            <a:extLst>
              <a:ext uri="{FF2B5EF4-FFF2-40B4-BE49-F238E27FC236}">
                <a16:creationId xmlns:a16="http://schemas.microsoft.com/office/drawing/2014/main" id="{21099C66-057B-4D3D-B7C9-3CC11892B479}"/>
              </a:ext>
            </a:extLst>
          </p:cNvPr>
          <p:cNvSpPr>
            <a:spLocks noGrp="1"/>
          </p:cNvSpPr>
          <p:nvPr>
            <p:ph idx="1"/>
          </p:nvPr>
        </p:nvSpPr>
        <p:spPr>
          <a:xfrm>
            <a:off x="1981200" y="1516996"/>
            <a:ext cx="8229600" cy="4525963"/>
          </a:xfrm>
        </p:spPr>
        <p:txBody>
          <a:bodyPr/>
          <a:lstStyle/>
          <a:p>
            <a:pPr fontAlgn="ctr"/>
            <a:r>
              <a:rPr lang="en-US" dirty="0"/>
              <a:t>Principle 1: All students, regardless of college readiness, enter directly into mathematics pathways aligned to their programs of study.</a:t>
            </a:r>
          </a:p>
          <a:p>
            <a:pPr fontAlgn="ctr"/>
            <a:r>
              <a:rPr lang="en-US" dirty="0"/>
              <a:t>Principle 2: Students complete their first college-level mathematics requirement in their first year of college.</a:t>
            </a:r>
          </a:p>
          <a:p>
            <a:pPr fontAlgn="ctr"/>
            <a:r>
              <a:rPr lang="en-US" dirty="0"/>
              <a:t>Principle 3: Strategies to support students as learners are integrated into courses and are aligned across the institution.</a:t>
            </a:r>
          </a:p>
          <a:p>
            <a:pPr fontAlgn="ctr"/>
            <a:r>
              <a:rPr lang="en-US" dirty="0">
                <a:highlight>
                  <a:srgbClr val="FFFF00"/>
                </a:highlight>
              </a:rPr>
              <a:t>Principle 4: Instruction incorporates evidence-based curriculum and pedagogy.</a:t>
            </a:r>
          </a:p>
          <a:p>
            <a:endParaRPr lang="en-US" dirty="0"/>
          </a:p>
        </p:txBody>
      </p:sp>
      <p:sp>
        <p:nvSpPr>
          <p:cNvPr id="4" name="Rectangle 3">
            <a:extLst>
              <a:ext uri="{FF2B5EF4-FFF2-40B4-BE49-F238E27FC236}">
                <a16:creationId xmlns:a16="http://schemas.microsoft.com/office/drawing/2014/main" id="{F0CBB413-D5CB-4986-9472-F2D84D8DA04F}"/>
              </a:ext>
            </a:extLst>
          </p:cNvPr>
          <p:cNvSpPr/>
          <p:nvPr/>
        </p:nvSpPr>
        <p:spPr>
          <a:xfrm>
            <a:off x="2149742" y="6451597"/>
            <a:ext cx="3274038" cy="276999"/>
          </a:xfrm>
          <a:prstGeom prst="rect">
            <a:avLst/>
          </a:prstGeom>
        </p:spPr>
        <p:txBody>
          <a:bodyPr wrap="none">
            <a:spAutoFit/>
          </a:bodyPr>
          <a:lstStyle/>
          <a:p>
            <a:r>
              <a:rPr lang="en-US" sz="1200" dirty="0">
                <a:hlinkClick r:id="rId3"/>
              </a:rPr>
              <a:t>https://dcmathpathways.org/dcmp/dcmp-model</a:t>
            </a:r>
            <a:r>
              <a:rPr lang="en-US" sz="1200" dirty="0"/>
              <a:t> </a:t>
            </a:r>
          </a:p>
        </p:txBody>
      </p:sp>
    </p:spTree>
    <p:extLst>
      <p:ext uri="{BB962C8B-B14F-4D97-AF65-F5344CB8AC3E}">
        <p14:creationId xmlns:p14="http://schemas.microsoft.com/office/powerpoint/2010/main" val="35915477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33A206-310C-4F6C-991C-2C3AECF2E1DD}"/>
              </a:ext>
            </a:extLst>
          </p:cNvPr>
          <p:cNvPicPr>
            <a:picLocks noChangeAspect="1"/>
          </p:cNvPicPr>
          <p:nvPr/>
        </p:nvPicPr>
        <p:blipFill>
          <a:blip r:embed="rId3"/>
          <a:stretch>
            <a:fillRect/>
          </a:stretch>
        </p:blipFill>
        <p:spPr>
          <a:xfrm>
            <a:off x="2063905" y="1065981"/>
            <a:ext cx="4782109" cy="4141029"/>
          </a:xfrm>
          <a:prstGeom prst="rect">
            <a:avLst/>
          </a:prstGeom>
        </p:spPr>
      </p:pic>
      <p:sp>
        <p:nvSpPr>
          <p:cNvPr id="5" name="Rectangle 4">
            <a:extLst>
              <a:ext uri="{FF2B5EF4-FFF2-40B4-BE49-F238E27FC236}">
                <a16:creationId xmlns:a16="http://schemas.microsoft.com/office/drawing/2014/main" id="{F4E567AC-C538-4EF3-8484-7CF0FEF6D987}"/>
              </a:ext>
            </a:extLst>
          </p:cNvPr>
          <p:cNvSpPr/>
          <p:nvPr/>
        </p:nvSpPr>
        <p:spPr>
          <a:xfrm>
            <a:off x="2491699" y="5145688"/>
            <a:ext cx="4354315" cy="646331"/>
          </a:xfrm>
          <a:prstGeom prst="rect">
            <a:avLst/>
          </a:prstGeom>
        </p:spPr>
        <p:txBody>
          <a:bodyPr wrap="square">
            <a:spAutoFit/>
          </a:bodyPr>
          <a:lstStyle/>
          <a:p>
            <a:r>
              <a:rPr lang="en-US" sz="1200" dirty="0"/>
              <a:t>Kernel density plots of failure rates under active learning and under lecturing. The mean failure rates under each classroom type (21.8% and 33.8%) are shown by dashed vertical lines. (p.8411)</a:t>
            </a:r>
          </a:p>
        </p:txBody>
      </p:sp>
      <p:sp>
        <p:nvSpPr>
          <p:cNvPr id="6" name="Rectangle 5">
            <a:extLst>
              <a:ext uri="{FF2B5EF4-FFF2-40B4-BE49-F238E27FC236}">
                <a16:creationId xmlns:a16="http://schemas.microsoft.com/office/drawing/2014/main" id="{4C983A36-7B1F-478F-B9D5-56640C3893B2}"/>
              </a:ext>
            </a:extLst>
          </p:cNvPr>
          <p:cNvSpPr/>
          <p:nvPr/>
        </p:nvSpPr>
        <p:spPr>
          <a:xfrm>
            <a:off x="1724989" y="390419"/>
            <a:ext cx="512423" cy="4674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615FA09-154F-423C-962C-FE17588752F9}"/>
              </a:ext>
            </a:extLst>
          </p:cNvPr>
          <p:cNvSpPr/>
          <p:nvPr/>
        </p:nvSpPr>
        <p:spPr>
          <a:xfrm>
            <a:off x="2075937" y="6433826"/>
            <a:ext cx="8584059" cy="400110"/>
          </a:xfrm>
          <a:prstGeom prst="rect">
            <a:avLst/>
          </a:prstGeom>
        </p:spPr>
        <p:txBody>
          <a:bodyPr wrap="square">
            <a:spAutoFit/>
          </a:bodyPr>
          <a:lstStyle/>
          <a:p>
            <a:r>
              <a:rPr lang="en-US" sz="1000" dirty="0"/>
              <a:t>Freeman, S., Eddy, S. L., McDonough, M., Smith, M. K., </a:t>
            </a:r>
            <a:r>
              <a:rPr lang="en-US" sz="1000" dirty="0" err="1"/>
              <a:t>Okoroafor</a:t>
            </a:r>
            <a:r>
              <a:rPr lang="en-US" sz="1000" dirty="0"/>
              <a:t>, N., </a:t>
            </a:r>
            <a:r>
              <a:rPr lang="en-US" sz="1000" dirty="0" err="1"/>
              <a:t>Jordt</a:t>
            </a:r>
            <a:r>
              <a:rPr lang="en-US" sz="1000" dirty="0"/>
              <a:t>, H., &amp; </a:t>
            </a:r>
            <a:r>
              <a:rPr lang="en-US" sz="1000" dirty="0" err="1"/>
              <a:t>Wenderoth</a:t>
            </a:r>
            <a:r>
              <a:rPr lang="en-US" sz="1000" dirty="0"/>
              <a:t>, M. P. (2014). Active learning increases student performance in science, engineering, and mathematics. </a:t>
            </a:r>
            <a:r>
              <a:rPr lang="en-US" sz="1000" i="1" dirty="0"/>
              <a:t>Proceedings of the National Academy of Sciences</a:t>
            </a:r>
            <a:r>
              <a:rPr lang="en-US" sz="1000" dirty="0"/>
              <a:t>, </a:t>
            </a:r>
            <a:r>
              <a:rPr lang="en-US" sz="1000" i="1" dirty="0"/>
              <a:t>111</a:t>
            </a:r>
            <a:r>
              <a:rPr lang="en-US" sz="1000" dirty="0"/>
              <a:t>(23), 8410-8415. </a:t>
            </a:r>
            <a:r>
              <a:rPr lang="en-US" sz="1000" dirty="0">
                <a:hlinkClick r:id="rId4"/>
              </a:rPr>
              <a:t>http://www.pnas.org/content/111/23/8410.full.pdf</a:t>
            </a:r>
            <a:r>
              <a:rPr lang="en-US" sz="1000" dirty="0"/>
              <a:t> </a:t>
            </a:r>
          </a:p>
        </p:txBody>
      </p:sp>
      <p:sp>
        <p:nvSpPr>
          <p:cNvPr id="8" name="Rectangle 7">
            <a:extLst>
              <a:ext uri="{FF2B5EF4-FFF2-40B4-BE49-F238E27FC236}">
                <a16:creationId xmlns:a16="http://schemas.microsoft.com/office/drawing/2014/main" id="{33167E59-AFAE-4DBC-8E4E-EE90D00B0660}"/>
              </a:ext>
            </a:extLst>
          </p:cNvPr>
          <p:cNvSpPr/>
          <p:nvPr/>
        </p:nvSpPr>
        <p:spPr>
          <a:xfrm>
            <a:off x="7138186" y="1751501"/>
            <a:ext cx="3262686" cy="1384995"/>
          </a:xfrm>
          <a:prstGeom prst="rect">
            <a:avLst/>
          </a:prstGeom>
        </p:spPr>
        <p:txBody>
          <a:bodyPr wrap="square">
            <a:spAutoFit/>
          </a:bodyPr>
          <a:lstStyle/>
          <a:p>
            <a:r>
              <a:rPr lang="en-US" sz="2800" dirty="0"/>
              <a:t>“lecturing increases failure rates by 55%”                                                  </a:t>
            </a:r>
          </a:p>
          <a:p>
            <a:r>
              <a:rPr lang="en-US" sz="2800" dirty="0"/>
              <a:t>                             </a:t>
            </a:r>
            <a:r>
              <a:rPr lang="en-US" sz="1200" dirty="0"/>
              <a:t>(p. 8412) </a:t>
            </a:r>
          </a:p>
        </p:txBody>
      </p:sp>
      <p:sp>
        <p:nvSpPr>
          <p:cNvPr id="9" name="Title 1">
            <a:extLst>
              <a:ext uri="{FF2B5EF4-FFF2-40B4-BE49-F238E27FC236}">
                <a16:creationId xmlns:a16="http://schemas.microsoft.com/office/drawing/2014/main" id="{C3FC837C-95BC-4645-9D98-183413156A49}"/>
              </a:ext>
            </a:extLst>
          </p:cNvPr>
          <p:cNvSpPr>
            <a:spLocks noGrp="1"/>
          </p:cNvSpPr>
          <p:nvPr>
            <p:ph type="title"/>
          </p:nvPr>
        </p:nvSpPr>
        <p:spPr>
          <a:xfrm>
            <a:off x="599661" y="195094"/>
            <a:ext cx="10515600" cy="1325563"/>
          </a:xfrm>
        </p:spPr>
        <p:txBody>
          <a:bodyPr/>
          <a:lstStyle/>
          <a:p>
            <a:r>
              <a:rPr lang="en-US" dirty="0"/>
              <a:t>National Academy of Science (2014)</a:t>
            </a:r>
          </a:p>
        </p:txBody>
      </p:sp>
    </p:spTree>
    <p:extLst>
      <p:ext uri="{BB962C8B-B14F-4D97-AF65-F5344CB8AC3E}">
        <p14:creationId xmlns:p14="http://schemas.microsoft.com/office/powerpoint/2010/main" val="370562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D634D9-4A8E-4036-90FD-C7B2DE417B98}"/>
              </a:ext>
            </a:extLst>
          </p:cNvPr>
          <p:cNvSpPr>
            <a:spLocks noGrp="1"/>
          </p:cNvSpPr>
          <p:nvPr>
            <p:ph idx="1"/>
          </p:nvPr>
        </p:nvSpPr>
        <p:spPr/>
        <p:txBody>
          <a:bodyPr/>
          <a:lstStyle/>
          <a:p>
            <a:pPr marL="0" indent="0">
              <a:buNone/>
            </a:pPr>
            <a:r>
              <a:rPr lang="en-US" dirty="0"/>
              <a:t>“If the experiments analyzed here had been conducted as randomized controlled trials of medical interventions, they may have been stopped for benefit—meaning that enrolling patients in the control condition might be discontinued because the treatment being tested was clearly more beneficial.”</a:t>
            </a:r>
          </a:p>
        </p:txBody>
      </p:sp>
      <p:sp>
        <p:nvSpPr>
          <p:cNvPr id="4" name="Title 1">
            <a:extLst>
              <a:ext uri="{FF2B5EF4-FFF2-40B4-BE49-F238E27FC236}">
                <a16:creationId xmlns:a16="http://schemas.microsoft.com/office/drawing/2014/main" id="{AD32498E-76A1-479A-965B-A96B9E2D2E12}"/>
              </a:ext>
            </a:extLst>
          </p:cNvPr>
          <p:cNvSpPr txBox="1">
            <a:spLocks/>
          </p:cNvSpPr>
          <p:nvPr/>
        </p:nvSpPr>
        <p:spPr>
          <a:xfrm>
            <a:off x="599661" y="1950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National Academy of Science (2014)</a:t>
            </a:r>
            <a:endParaRPr lang="en-US" dirty="0"/>
          </a:p>
        </p:txBody>
      </p:sp>
      <p:sp>
        <p:nvSpPr>
          <p:cNvPr id="6" name="Rectangle 5">
            <a:extLst>
              <a:ext uri="{FF2B5EF4-FFF2-40B4-BE49-F238E27FC236}">
                <a16:creationId xmlns:a16="http://schemas.microsoft.com/office/drawing/2014/main" id="{6BD476D2-4270-4485-9674-3A2EC18B963D}"/>
              </a:ext>
            </a:extLst>
          </p:cNvPr>
          <p:cNvSpPr/>
          <p:nvPr/>
        </p:nvSpPr>
        <p:spPr>
          <a:xfrm>
            <a:off x="2075937" y="6433826"/>
            <a:ext cx="8584059" cy="400110"/>
          </a:xfrm>
          <a:prstGeom prst="rect">
            <a:avLst/>
          </a:prstGeom>
        </p:spPr>
        <p:txBody>
          <a:bodyPr wrap="square">
            <a:spAutoFit/>
          </a:bodyPr>
          <a:lstStyle/>
          <a:p>
            <a:r>
              <a:rPr lang="en-US" sz="1000" dirty="0"/>
              <a:t>Freeman, S., Eddy, S. L., McDonough, M., Smith, M. K., </a:t>
            </a:r>
            <a:r>
              <a:rPr lang="en-US" sz="1000" dirty="0" err="1"/>
              <a:t>Okoroafor</a:t>
            </a:r>
            <a:r>
              <a:rPr lang="en-US" sz="1000" dirty="0"/>
              <a:t>, N., </a:t>
            </a:r>
            <a:r>
              <a:rPr lang="en-US" sz="1000" dirty="0" err="1"/>
              <a:t>Jordt</a:t>
            </a:r>
            <a:r>
              <a:rPr lang="en-US" sz="1000" dirty="0"/>
              <a:t>, H., &amp; </a:t>
            </a:r>
            <a:r>
              <a:rPr lang="en-US" sz="1000" dirty="0" err="1"/>
              <a:t>Wenderoth</a:t>
            </a:r>
            <a:r>
              <a:rPr lang="en-US" sz="1000" dirty="0"/>
              <a:t>, M. P. (2014). Active learning increases student performance in science, engineering, and mathematics. </a:t>
            </a:r>
            <a:r>
              <a:rPr lang="en-US" sz="1000" i="1" dirty="0"/>
              <a:t>Proceedings of the National Academy of Sciences</a:t>
            </a:r>
            <a:r>
              <a:rPr lang="en-US" sz="1000" dirty="0"/>
              <a:t>, </a:t>
            </a:r>
            <a:r>
              <a:rPr lang="en-US" sz="1000" i="1" dirty="0"/>
              <a:t>111</a:t>
            </a:r>
            <a:r>
              <a:rPr lang="en-US" sz="1000" dirty="0"/>
              <a:t>(23), 8410-8415. </a:t>
            </a:r>
            <a:r>
              <a:rPr lang="en-US" sz="1000" dirty="0">
                <a:hlinkClick r:id="rId3"/>
              </a:rPr>
              <a:t>http://www.pnas.org/content/111/23/8410.full.pdf</a:t>
            </a:r>
            <a:r>
              <a:rPr lang="en-US" sz="1000" dirty="0"/>
              <a:t> </a:t>
            </a:r>
          </a:p>
        </p:txBody>
      </p:sp>
    </p:spTree>
    <p:extLst>
      <p:ext uri="{BB962C8B-B14F-4D97-AF65-F5344CB8AC3E}">
        <p14:creationId xmlns:p14="http://schemas.microsoft.com/office/powerpoint/2010/main" val="3195506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4534F-F2D9-452A-9E87-F4D448620047}"/>
              </a:ext>
            </a:extLst>
          </p:cNvPr>
          <p:cNvSpPr>
            <a:spLocks noGrp="1"/>
          </p:cNvSpPr>
          <p:nvPr>
            <p:ph type="title"/>
          </p:nvPr>
        </p:nvSpPr>
        <p:spPr/>
        <p:txBody>
          <a:bodyPr/>
          <a:lstStyle/>
          <a:p>
            <a:r>
              <a:rPr lang="en-US" dirty="0"/>
              <a:t>Active Learning in Post-Secondary Mathematics Education</a:t>
            </a:r>
          </a:p>
        </p:txBody>
      </p:sp>
      <p:sp>
        <p:nvSpPr>
          <p:cNvPr id="3" name="Content Placeholder 2">
            <a:extLst>
              <a:ext uri="{FF2B5EF4-FFF2-40B4-BE49-F238E27FC236}">
                <a16:creationId xmlns:a16="http://schemas.microsoft.com/office/drawing/2014/main" id="{CD6220CC-7E8A-4928-BE99-E97B260B7A6E}"/>
              </a:ext>
            </a:extLst>
          </p:cNvPr>
          <p:cNvSpPr>
            <a:spLocks noGrp="1"/>
          </p:cNvSpPr>
          <p:nvPr>
            <p:ph idx="1"/>
          </p:nvPr>
        </p:nvSpPr>
        <p:spPr>
          <a:xfrm>
            <a:off x="838200" y="2139193"/>
            <a:ext cx="10515600" cy="4037770"/>
          </a:xfrm>
        </p:spPr>
        <p:txBody>
          <a:bodyPr/>
          <a:lstStyle/>
          <a:p>
            <a:pPr marL="0" indent="0">
              <a:buNone/>
            </a:pPr>
            <a:r>
              <a:rPr lang="en-US" dirty="0"/>
              <a:t>“… we call on institutions of higher education, mathematics departments and the mathematics faculty, public policy-makers, and funding agencies to invest time and resources to ensure that effective active learning is incorporated into post-secondary mathematics classrooms.”</a:t>
            </a:r>
          </a:p>
        </p:txBody>
      </p:sp>
      <p:pic>
        <p:nvPicPr>
          <p:cNvPr id="4" name="Picture 3">
            <a:extLst>
              <a:ext uri="{FF2B5EF4-FFF2-40B4-BE49-F238E27FC236}">
                <a16:creationId xmlns:a16="http://schemas.microsoft.com/office/drawing/2014/main" id="{156D1098-45BB-41D5-984B-3356873F5360}"/>
              </a:ext>
            </a:extLst>
          </p:cNvPr>
          <p:cNvPicPr>
            <a:picLocks noChangeAspect="1"/>
          </p:cNvPicPr>
          <p:nvPr/>
        </p:nvPicPr>
        <p:blipFill>
          <a:blip r:embed="rId3"/>
          <a:stretch>
            <a:fillRect/>
          </a:stretch>
        </p:blipFill>
        <p:spPr>
          <a:xfrm>
            <a:off x="8766525" y="4176693"/>
            <a:ext cx="2440652" cy="1060901"/>
          </a:xfrm>
          <a:prstGeom prst="rect">
            <a:avLst/>
          </a:prstGeom>
        </p:spPr>
      </p:pic>
      <p:sp>
        <p:nvSpPr>
          <p:cNvPr id="5" name="Rectangle 4">
            <a:extLst>
              <a:ext uri="{FF2B5EF4-FFF2-40B4-BE49-F238E27FC236}">
                <a16:creationId xmlns:a16="http://schemas.microsoft.com/office/drawing/2014/main" id="{83FD7406-DAA2-4A31-941F-C3A8D160ED16}"/>
              </a:ext>
            </a:extLst>
          </p:cNvPr>
          <p:cNvSpPr/>
          <p:nvPr/>
        </p:nvSpPr>
        <p:spPr>
          <a:xfrm>
            <a:off x="2065639" y="6508148"/>
            <a:ext cx="11111590" cy="276999"/>
          </a:xfrm>
          <a:prstGeom prst="rect">
            <a:avLst/>
          </a:prstGeom>
        </p:spPr>
        <p:txBody>
          <a:bodyPr wrap="square">
            <a:spAutoFit/>
          </a:bodyPr>
          <a:lstStyle/>
          <a:p>
            <a:r>
              <a:rPr lang="en-US" sz="1200" dirty="0"/>
              <a:t>https://www.cbmsweb.org/2016/07/active-learning-in-post-secondary-mathematics-education/</a:t>
            </a:r>
          </a:p>
        </p:txBody>
      </p:sp>
    </p:spTree>
    <p:extLst>
      <p:ext uri="{BB962C8B-B14F-4D97-AF65-F5344CB8AC3E}">
        <p14:creationId xmlns:p14="http://schemas.microsoft.com/office/powerpoint/2010/main" val="27147239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78F7-5D1F-4532-AB0C-47D9C800868E}"/>
              </a:ext>
            </a:extLst>
          </p:cNvPr>
          <p:cNvSpPr>
            <a:spLocks noGrp="1"/>
          </p:cNvSpPr>
          <p:nvPr>
            <p:ph type="title"/>
          </p:nvPr>
        </p:nvSpPr>
        <p:spPr/>
        <p:txBody>
          <a:bodyPr/>
          <a:lstStyle/>
          <a:p>
            <a:r>
              <a:rPr lang="en-US" dirty="0"/>
              <a:t>How People Learn II (2018)</a:t>
            </a:r>
          </a:p>
        </p:txBody>
      </p:sp>
      <p:sp>
        <p:nvSpPr>
          <p:cNvPr id="3" name="Content Placeholder 2">
            <a:extLst>
              <a:ext uri="{FF2B5EF4-FFF2-40B4-BE49-F238E27FC236}">
                <a16:creationId xmlns:a16="http://schemas.microsoft.com/office/drawing/2014/main" id="{D09F1254-7B5F-4912-B097-C8D628962ABC}"/>
              </a:ext>
            </a:extLst>
          </p:cNvPr>
          <p:cNvSpPr>
            <a:spLocks noGrp="1"/>
          </p:cNvSpPr>
          <p:nvPr>
            <p:ph idx="1"/>
          </p:nvPr>
        </p:nvSpPr>
        <p:spPr>
          <a:xfrm>
            <a:off x="838200" y="1825625"/>
            <a:ext cx="5956300" cy="4351338"/>
          </a:xfrm>
        </p:spPr>
        <p:txBody>
          <a:bodyPr/>
          <a:lstStyle/>
          <a:p>
            <a:pPr marL="0" indent="0">
              <a:buNone/>
            </a:pPr>
            <a:r>
              <a:rPr lang="en-US" dirty="0"/>
              <a:t>“Quite literally, it is neurobiologically impossible to think deeply about or remember information about which one has had no emotion because the healthy brain does not waste energy processing information that does not matter to the individual (</a:t>
            </a:r>
            <a:r>
              <a:rPr lang="en-US" dirty="0" err="1"/>
              <a:t>Immordino</a:t>
            </a:r>
            <a:r>
              <a:rPr lang="en-US" dirty="0"/>
              <a:t>-Yang, 2015).” (p.30)</a:t>
            </a:r>
          </a:p>
          <a:p>
            <a:endParaRPr lang="en-US" dirty="0"/>
          </a:p>
        </p:txBody>
      </p:sp>
      <p:sp>
        <p:nvSpPr>
          <p:cNvPr id="4" name="Rectangle 3">
            <a:extLst>
              <a:ext uri="{FF2B5EF4-FFF2-40B4-BE49-F238E27FC236}">
                <a16:creationId xmlns:a16="http://schemas.microsoft.com/office/drawing/2014/main" id="{B50C6E64-F698-4B8E-A993-B9C64727EB89}"/>
              </a:ext>
            </a:extLst>
          </p:cNvPr>
          <p:cNvSpPr/>
          <p:nvPr/>
        </p:nvSpPr>
        <p:spPr>
          <a:xfrm>
            <a:off x="2184783" y="6403391"/>
            <a:ext cx="8234564" cy="478849"/>
          </a:xfrm>
          <a:prstGeom prst="rect">
            <a:avLst/>
          </a:prstGeom>
        </p:spPr>
        <p:txBody>
          <a:bodyPr wrap="square">
            <a:spAutoFit/>
          </a:bodyPr>
          <a:lstStyle/>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National Academies of Sciences, Engineering, and Medicine. (2018). How People Learn II: Learners, Contexts, and Cultures. Washington, DC: The National Academies Press. </a:t>
            </a:r>
            <a:r>
              <a:rPr lang="en-US" sz="1200" dirty="0" err="1">
                <a:latin typeface="Calibri" panose="020F0502020204030204" pitchFamily="34" charset="0"/>
                <a:ea typeface="Calibri" panose="020F0502020204030204" pitchFamily="34" charset="0"/>
                <a:cs typeface="Times New Roman" panose="02020603050405020304" pitchFamily="18" charset="0"/>
              </a:rPr>
              <a:t>doi</a:t>
            </a:r>
            <a:r>
              <a:rPr lang="en-US" sz="1200" dirty="0">
                <a:latin typeface="Calibri" panose="020F0502020204030204" pitchFamily="34" charset="0"/>
                <a:ea typeface="Calibri" panose="020F0502020204030204" pitchFamily="34" charset="0"/>
                <a:cs typeface="Times New Roman" panose="02020603050405020304" pitchFamily="18" charset="0"/>
              </a:rPr>
              <a:t>:  https://doi.org/10.17226/24783</a:t>
            </a:r>
          </a:p>
        </p:txBody>
      </p:sp>
      <p:pic>
        <p:nvPicPr>
          <p:cNvPr id="5" name="Picture 4">
            <a:extLst>
              <a:ext uri="{FF2B5EF4-FFF2-40B4-BE49-F238E27FC236}">
                <a16:creationId xmlns:a16="http://schemas.microsoft.com/office/drawing/2014/main" id="{D45FB717-D3E2-46DB-B6C4-3D93BD148687}"/>
              </a:ext>
            </a:extLst>
          </p:cNvPr>
          <p:cNvPicPr>
            <a:picLocks noChangeAspect="1"/>
          </p:cNvPicPr>
          <p:nvPr/>
        </p:nvPicPr>
        <p:blipFill rotWithShape="1">
          <a:blip r:embed="rId3"/>
          <a:srcRect b="3624"/>
          <a:stretch/>
        </p:blipFill>
        <p:spPr>
          <a:xfrm>
            <a:off x="7107956" y="365126"/>
            <a:ext cx="4294924" cy="5903328"/>
          </a:xfrm>
          <a:prstGeom prst="rect">
            <a:avLst/>
          </a:prstGeom>
        </p:spPr>
      </p:pic>
    </p:spTree>
    <p:extLst>
      <p:ext uri="{BB962C8B-B14F-4D97-AF65-F5344CB8AC3E}">
        <p14:creationId xmlns:p14="http://schemas.microsoft.com/office/powerpoint/2010/main" val="22771365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151C1-40A1-4E11-88DC-295369BBE82D}"/>
              </a:ext>
            </a:extLst>
          </p:cNvPr>
          <p:cNvSpPr>
            <a:spLocks noGrp="1"/>
          </p:cNvSpPr>
          <p:nvPr>
            <p:ph type="title"/>
          </p:nvPr>
        </p:nvSpPr>
        <p:spPr/>
        <p:txBody>
          <a:bodyPr/>
          <a:lstStyle/>
          <a:p>
            <a:r>
              <a:rPr lang="en-US" dirty="0"/>
              <a:t>Ponder…</a:t>
            </a:r>
          </a:p>
        </p:txBody>
      </p:sp>
      <p:sp>
        <p:nvSpPr>
          <p:cNvPr id="3" name="Content Placeholder 2">
            <a:extLst>
              <a:ext uri="{FF2B5EF4-FFF2-40B4-BE49-F238E27FC236}">
                <a16:creationId xmlns:a16="http://schemas.microsoft.com/office/drawing/2014/main" id="{033A240A-181F-4BAD-A927-1DDD72EC3551}"/>
              </a:ext>
            </a:extLst>
          </p:cNvPr>
          <p:cNvSpPr>
            <a:spLocks noGrp="1"/>
          </p:cNvSpPr>
          <p:nvPr>
            <p:ph idx="1"/>
          </p:nvPr>
        </p:nvSpPr>
        <p:spPr>
          <a:xfrm>
            <a:off x="2152650" y="1600201"/>
            <a:ext cx="8058150" cy="4525963"/>
          </a:xfrm>
        </p:spPr>
        <p:txBody>
          <a:bodyPr/>
          <a:lstStyle/>
          <a:p>
            <a:pPr marL="0" indent="0">
              <a:buNone/>
            </a:pPr>
            <a:r>
              <a:rPr lang="en-US" dirty="0"/>
              <a:t>“…we have to shift away from teaching competencies that compete with what computers can do and start focusing on competencies that complement computer capabilities.”</a:t>
            </a:r>
          </a:p>
        </p:txBody>
      </p:sp>
      <p:sp>
        <p:nvSpPr>
          <p:cNvPr id="5" name="Rectangle 4">
            <a:extLst>
              <a:ext uri="{FF2B5EF4-FFF2-40B4-BE49-F238E27FC236}">
                <a16:creationId xmlns:a16="http://schemas.microsoft.com/office/drawing/2014/main" id="{90FF8F90-A493-4F4F-BC09-888375C5041C}"/>
              </a:ext>
            </a:extLst>
          </p:cNvPr>
          <p:cNvSpPr/>
          <p:nvPr/>
        </p:nvSpPr>
        <p:spPr>
          <a:xfrm>
            <a:off x="2152650" y="6406424"/>
            <a:ext cx="8651707" cy="461665"/>
          </a:xfrm>
          <a:prstGeom prst="rect">
            <a:avLst/>
          </a:prstGeom>
        </p:spPr>
        <p:txBody>
          <a:bodyPr wrap="square">
            <a:spAutoFit/>
          </a:bodyPr>
          <a:lstStyle/>
          <a:p>
            <a:r>
              <a:rPr lang="en-US" sz="1200" dirty="0" err="1">
                <a:solidFill>
                  <a:srgbClr val="222222"/>
                </a:solidFill>
              </a:rPr>
              <a:t>Gravemeijer</a:t>
            </a:r>
            <a:r>
              <a:rPr lang="en-US" sz="1200" dirty="0">
                <a:solidFill>
                  <a:srgbClr val="222222"/>
                </a:solidFill>
              </a:rPr>
              <a:t>, K., Stephan, M., Julie, C., Lin, F. L., &amp; </a:t>
            </a:r>
            <a:r>
              <a:rPr lang="en-US" sz="1200" dirty="0" err="1">
                <a:solidFill>
                  <a:srgbClr val="222222"/>
                </a:solidFill>
              </a:rPr>
              <a:t>Ohtani</a:t>
            </a:r>
            <a:r>
              <a:rPr lang="en-US" sz="1200" dirty="0">
                <a:solidFill>
                  <a:srgbClr val="222222"/>
                </a:solidFill>
              </a:rPr>
              <a:t>, M. (2017). What Mathematics Education May Prepare Students for the Society of the Future?. </a:t>
            </a:r>
            <a:r>
              <a:rPr lang="en-US" sz="1200" i="1" dirty="0">
                <a:solidFill>
                  <a:srgbClr val="222222"/>
                </a:solidFill>
              </a:rPr>
              <a:t>International Journal of Science and Mathematics Education</a:t>
            </a:r>
            <a:r>
              <a:rPr lang="en-US" sz="1200" dirty="0">
                <a:solidFill>
                  <a:srgbClr val="222222"/>
                </a:solidFill>
              </a:rPr>
              <a:t>, </a:t>
            </a:r>
            <a:r>
              <a:rPr lang="en-US" sz="1200" i="1" dirty="0">
                <a:solidFill>
                  <a:srgbClr val="222222"/>
                </a:solidFill>
              </a:rPr>
              <a:t>15</a:t>
            </a:r>
            <a:r>
              <a:rPr lang="en-US" sz="1200" dirty="0">
                <a:solidFill>
                  <a:srgbClr val="222222"/>
                </a:solidFill>
              </a:rPr>
              <a:t>(1), 105-123. Quote p. 107.</a:t>
            </a:r>
            <a:endParaRPr lang="en-US" sz="1200" dirty="0"/>
          </a:p>
        </p:txBody>
      </p:sp>
    </p:spTree>
    <p:extLst>
      <p:ext uri="{BB962C8B-B14F-4D97-AF65-F5344CB8AC3E}">
        <p14:creationId xmlns:p14="http://schemas.microsoft.com/office/powerpoint/2010/main" val="3525190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F8683-CB93-4642-ACCC-F18214DE0B18}"/>
              </a:ext>
            </a:extLst>
          </p:cNvPr>
          <p:cNvSpPr>
            <a:spLocks noGrp="1"/>
          </p:cNvSpPr>
          <p:nvPr>
            <p:ph type="title"/>
          </p:nvPr>
        </p:nvSpPr>
        <p:spPr/>
        <p:txBody>
          <a:bodyPr/>
          <a:lstStyle/>
          <a:p>
            <a:r>
              <a:rPr lang="en-US" dirty="0"/>
              <a:t>1995</a:t>
            </a:r>
          </a:p>
        </p:txBody>
      </p:sp>
      <p:sp>
        <p:nvSpPr>
          <p:cNvPr id="3" name="Content Placeholder 2">
            <a:extLst>
              <a:ext uri="{FF2B5EF4-FFF2-40B4-BE49-F238E27FC236}">
                <a16:creationId xmlns:a16="http://schemas.microsoft.com/office/drawing/2014/main" id="{09E82A80-08E3-42DA-B91A-DE932816DCAB}"/>
              </a:ext>
            </a:extLst>
          </p:cNvPr>
          <p:cNvSpPr>
            <a:spLocks noGrp="1"/>
          </p:cNvSpPr>
          <p:nvPr>
            <p:ph idx="1"/>
          </p:nvPr>
        </p:nvSpPr>
        <p:spPr>
          <a:xfrm>
            <a:off x="838200" y="1027906"/>
            <a:ext cx="5050134" cy="4351338"/>
          </a:xfrm>
        </p:spPr>
        <p:txBody>
          <a:bodyPr/>
          <a:lstStyle/>
          <a:p>
            <a:pPr marL="0" indent="0">
              <a:buNone/>
            </a:pPr>
            <a:endParaRPr lang="en-US" dirty="0"/>
          </a:p>
          <a:p>
            <a:pPr marL="0" indent="0">
              <a:buNone/>
            </a:pPr>
            <a:r>
              <a:rPr lang="en-US" i="1" dirty="0"/>
              <a:t>Crossroads?</a:t>
            </a:r>
          </a:p>
          <a:p>
            <a:pPr marL="0" indent="0">
              <a:buNone/>
            </a:pPr>
            <a:r>
              <a:rPr lang="en-US" dirty="0"/>
              <a:t>A need for a well-educated citizenry and workforce, and an incoming student population that was not ready for college-level work.</a:t>
            </a:r>
          </a:p>
        </p:txBody>
      </p:sp>
      <p:pic>
        <p:nvPicPr>
          <p:cNvPr id="6" name="Picture 5" descr="A close up of a sign&#10;&#10;Description generated with high confidence">
            <a:extLst>
              <a:ext uri="{FF2B5EF4-FFF2-40B4-BE49-F238E27FC236}">
                <a16:creationId xmlns:a16="http://schemas.microsoft.com/office/drawing/2014/main" id="{AC9618B5-2C9E-4301-B333-622FDA83E1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4638" y="365125"/>
            <a:ext cx="4539162" cy="5886894"/>
          </a:xfrm>
          <a:prstGeom prst="rect">
            <a:avLst/>
          </a:prstGeom>
        </p:spPr>
      </p:pic>
    </p:spTree>
    <p:extLst>
      <p:ext uri="{BB962C8B-B14F-4D97-AF65-F5344CB8AC3E}">
        <p14:creationId xmlns:p14="http://schemas.microsoft.com/office/powerpoint/2010/main" val="290449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886496" y="615324"/>
            <a:ext cx="8229600" cy="1143000"/>
          </a:xfrm>
        </p:spPr>
        <p:txBody>
          <a:bodyPr/>
          <a:lstStyle/>
          <a:p>
            <a:pPr algn="l"/>
            <a:r>
              <a:rPr lang="en-US" dirty="0"/>
              <a:t>Tallman, Carlson, Bressoud (2016)</a:t>
            </a:r>
          </a:p>
        </p:txBody>
      </p:sp>
      <p:sp>
        <p:nvSpPr>
          <p:cNvPr id="3" name="Rectangle 2">
            <a:extLst>
              <a:ext uri="{FF2B5EF4-FFF2-40B4-BE49-F238E27FC236}">
                <a16:creationId xmlns:a16="http://schemas.microsoft.com/office/drawing/2014/main" id="{F4B28086-FB0C-4BD8-B9D6-B3FB893A02E7}"/>
              </a:ext>
            </a:extLst>
          </p:cNvPr>
          <p:cNvSpPr/>
          <p:nvPr/>
        </p:nvSpPr>
        <p:spPr>
          <a:xfrm>
            <a:off x="2193814" y="6420399"/>
            <a:ext cx="8272037" cy="461665"/>
          </a:xfrm>
          <a:prstGeom prst="rect">
            <a:avLst/>
          </a:prstGeom>
        </p:spPr>
        <p:txBody>
          <a:bodyPr wrap="square">
            <a:spAutoFit/>
          </a:bodyPr>
          <a:lstStyle/>
          <a:p>
            <a:r>
              <a:rPr lang="en-US" sz="1200" dirty="0"/>
              <a:t>Tallman, M. A., Carlson, M. P., Bressoud, D. M., &amp; Pearson, M. (2016). A characterization of calculus I final exams in US colleges and universities. </a:t>
            </a:r>
            <a:r>
              <a:rPr lang="en-US" sz="1200" i="1" dirty="0"/>
              <a:t>International Journal of Research in Undergraduate Mathematics Education</a:t>
            </a:r>
            <a:r>
              <a:rPr lang="en-US" sz="1200" dirty="0"/>
              <a:t>, </a:t>
            </a:r>
            <a:r>
              <a:rPr lang="en-US" sz="1200" i="1" dirty="0"/>
              <a:t>2</a:t>
            </a:r>
            <a:r>
              <a:rPr lang="en-US" sz="1200" dirty="0"/>
              <a:t>(1), 105-133.</a:t>
            </a:r>
          </a:p>
        </p:txBody>
      </p:sp>
      <p:sp>
        <p:nvSpPr>
          <p:cNvPr id="4" name="Rectangle 3">
            <a:extLst>
              <a:ext uri="{FF2B5EF4-FFF2-40B4-BE49-F238E27FC236}">
                <a16:creationId xmlns:a16="http://schemas.microsoft.com/office/drawing/2014/main" id="{EBC025C8-F727-4F38-A886-CADDF7493734}"/>
              </a:ext>
            </a:extLst>
          </p:cNvPr>
          <p:cNvSpPr/>
          <p:nvPr/>
        </p:nvSpPr>
        <p:spPr>
          <a:xfrm>
            <a:off x="1981200" y="2102144"/>
            <a:ext cx="9316453" cy="1569660"/>
          </a:xfrm>
          <a:prstGeom prst="rect">
            <a:avLst/>
          </a:prstGeom>
        </p:spPr>
        <p:txBody>
          <a:bodyPr wrap="square">
            <a:spAutoFit/>
          </a:bodyPr>
          <a:lstStyle/>
          <a:p>
            <a:r>
              <a:rPr lang="en-US" sz="2400" dirty="0"/>
              <a:t>Calculus I “exams generally require low levels of cognitive demand, seldom contain problems stated in a real-world context, rarely elicit explanation, and do not require students to demonstrate or apply their understanding of the course’s central ideas.” </a:t>
            </a:r>
          </a:p>
        </p:txBody>
      </p:sp>
    </p:spTree>
    <p:extLst>
      <p:ext uri="{BB962C8B-B14F-4D97-AF65-F5344CB8AC3E}">
        <p14:creationId xmlns:p14="http://schemas.microsoft.com/office/powerpoint/2010/main" val="276774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46671" y="311708"/>
            <a:ext cx="8229600" cy="1143000"/>
          </a:xfrm>
        </p:spPr>
        <p:txBody>
          <a:bodyPr/>
          <a:lstStyle/>
          <a:p>
            <a:pPr algn="l"/>
            <a:r>
              <a:rPr lang="en-US" dirty="0"/>
              <a:t>Recent shifts </a:t>
            </a:r>
            <a:r>
              <a:rPr lang="en-US" i="1" dirty="0"/>
              <a:t>through legislation</a:t>
            </a:r>
            <a:r>
              <a:rPr lang="en-US" dirty="0"/>
              <a:t>:</a:t>
            </a:r>
          </a:p>
        </p:txBody>
      </p:sp>
      <p:sp>
        <p:nvSpPr>
          <p:cNvPr id="10" name="Content Placeholder 2"/>
          <p:cNvSpPr>
            <a:spLocks noGrp="1"/>
          </p:cNvSpPr>
          <p:nvPr>
            <p:ph idx="1"/>
          </p:nvPr>
        </p:nvSpPr>
        <p:spPr>
          <a:xfrm>
            <a:off x="1981200" y="1600201"/>
            <a:ext cx="8714874" cy="3044228"/>
          </a:xfrm>
        </p:spPr>
        <p:txBody>
          <a:bodyPr>
            <a:normAutofit fontScale="92500" lnSpcReduction="10000"/>
          </a:bodyPr>
          <a:lstStyle/>
          <a:p>
            <a:pPr lvl="0"/>
            <a:r>
              <a:rPr lang="en-US" dirty="0"/>
              <a:t>CA (2017): AB705 - Colleges cannot require remedial courses unless “placement research” shows that students will be highly unlikely to succeed.</a:t>
            </a:r>
          </a:p>
          <a:p>
            <a:pPr lvl="0"/>
            <a:r>
              <a:rPr lang="en-US" dirty="0"/>
              <a:t>TX (2017): HB2223 – Co-requisite models are required.</a:t>
            </a:r>
          </a:p>
          <a:p>
            <a:pPr lvl="0"/>
            <a:endParaRPr lang="en-US" dirty="0"/>
          </a:p>
          <a:p>
            <a:pPr lvl="0"/>
            <a:endParaRPr lang="en-US" dirty="0"/>
          </a:p>
          <a:p>
            <a:pPr marL="0" lvl="0" indent="0">
              <a:buNone/>
            </a:pPr>
            <a:r>
              <a:rPr lang="en-US" i="1" dirty="0"/>
              <a:t>Ownership</a:t>
            </a:r>
            <a:r>
              <a:rPr lang="en-US" dirty="0"/>
              <a:t>.</a:t>
            </a:r>
          </a:p>
          <a:p>
            <a:pPr>
              <a:buClr>
                <a:schemeClr val="accent6"/>
              </a:buClr>
              <a:buSzPct val="92000"/>
              <a:buFont typeface="Courier New"/>
              <a:buChar char="o"/>
            </a:pPr>
            <a:endParaRPr lang="en-US" dirty="0">
              <a:solidFill>
                <a:schemeClr val="tx2"/>
              </a:solidFill>
            </a:endParaRPr>
          </a:p>
        </p:txBody>
      </p:sp>
      <p:sp>
        <p:nvSpPr>
          <p:cNvPr id="3" name="Rectangle 2">
            <a:extLst>
              <a:ext uri="{FF2B5EF4-FFF2-40B4-BE49-F238E27FC236}">
                <a16:creationId xmlns:a16="http://schemas.microsoft.com/office/drawing/2014/main" id="{2CCD14E1-6492-469A-92D6-B3BF92AE1321}"/>
              </a:ext>
            </a:extLst>
          </p:cNvPr>
          <p:cNvSpPr/>
          <p:nvPr/>
        </p:nvSpPr>
        <p:spPr>
          <a:xfrm>
            <a:off x="1918038" y="6446824"/>
            <a:ext cx="9656336" cy="369332"/>
          </a:xfrm>
          <a:prstGeom prst="rect">
            <a:avLst/>
          </a:prstGeom>
        </p:spPr>
        <p:txBody>
          <a:bodyPr wrap="square">
            <a:spAutoFit/>
          </a:bodyPr>
          <a:lstStyle/>
          <a:p>
            <a:r>
              <a:rPr lang="en-US" sz="900" dirty="0"/>
              <a:t>Seymour-Campbell Student Success Act of 2012: matriculation: assessment. California Assembly Bill 705, (2018). </a:t>
            </a:r>
            <a:r>
              <a:rPr lang="en-US" sz="900" u="sng" dirty="0">
                <a:hlinkClick r:id="rId3"/>
              </a:rPr>
              <a:t>https://leginfo.legislature.ca.gov/faces/billNavClient.xhtml?bill_id=201720180AB705</a:t>
            </a:r>
            <a:endParaRPr lang="en-US" sz="900" dirty="0">
              <a:solidFill>
                <a:srgbClr val="000000"/>
              </a:solidFill>
            </a:endParaRPr>
          </a:p>
          <a:p>
            <a:r>
              <a:rPr lang="en-US" sz="900" dirty="0">
                <a:solidFill>
                  <a:srgbClr val="000000"/>
                </a:solidFill>
              </a:rPr>
              <a:t>Texas House Bill 2223 (2017) </a:t>
            </a:r>
            <a:r>
              <a:rPr lang="en-US" sz="900" u="sng" dirty="0">
                <a:solidFill>
                  <a:srgbClr val="1155CC"/>
                </a:solidFill>
                <a:hlinkClick r:id="rId4"/>
              </a:rPr>
              <a:t>https://capitol.texas.gov/tlodocs/85R/billtext/html/HB02223I.htm</a:t>
            </a:r>
            <a:endParaRPr lang="en-US" sz="900" dirty="0"/>
          </a:p>
        </p:txBody>
      </p:sp>
    </p:spTree>
    <p:extLst>
      <p:ext uri="{BB962C8B-B14F-4D97-AF65-F5344CB8AC3E}">
        <p14:creationId xmlns:p14="http://schemas.microsoft.com/office/powerpoint/2010/main" val="324345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292B-26CD-495F-8822-337D68B2C823}"/>
              </a:ext>
            </a:extLst>
          </p:cNvPr>
          <p:cNvSpPr>
            <a:spLocks noGrp="1"/>
          </p:cNvSpPr>
          <p:nvPr>
            <p:ph type="title"/>
          </p:nvPr>
        </p:nvSpPr>
        <p:spPr>
          <a:xfrm>
            <a:off x="436605" y="444391"/>
            <a:ext cx="8229600" cy="829885"/>
          </a:xfrm>
        </p:spPr>
        <p:txBody>
          <a:bodyPr/>
          <a:lstStyle/>
          <a:p>
            <a:r>
              <a:rPr lang="en-US" dirty="0"/>
              <a:t>AMATYC IMPACT (2018)</a:t>
            </a:r>
          </a:p>
        </p:txBody>
      </p:sp>
      <p:sp>
        <p:nvSpPr>
          <p:cNvPr id="3" name="Content Placeholder 2">
            <a:extLst>
              <a:ext uri="{FF2B5EF4-FFF2-40B4-BE49-F238E27FC236}">
                <a16:creationId xmlns:a16="http://schemas.microsoft.com/office/drawing/2014/main" id="{38017F6E-701A-4252-BFF1-B86880B75D22}"/>
              </a:ext>
            </a:extLst>
          </p:cNvPr>
          <p:cNvSpPr>
            <a:spLocks noGrp="1"/>
          </p:cNvSpPr>
          <p:nvPr>
            <p:ph idx="1"/>
          </p:nvPr>
        </p:nvSpPr>
        <p:spPr>
          <a:xfrm>
            <a:off x="1981200" y="1274276"/>
            <a:ext cx="8229600" cy="4525963"/>
          </a:xfrm>
        </p:spPr>
        <p:txBody>
          <a:bodyPr/>
          <a:lstStyle/>
          <a:p>
            <a:pPr marL="0" indent="0">
              <a:buNone/>
            </a:pPr>
            <a:r>
              <a:rPr lang="en-US" sz="2400" dirty="0"/>
              <a:t>Proficiency expectations: </a:t>
            </a:r>
          </a:p>
          <a:p>
            <a:r>
              <a:rPr lang="en-US" sz="2400" dirty="0"/>
              <a:t>Know mathematics procedures and execute core computations fluently.</a:t>
            </a:r>
          </a:p>
          <a:p>
            <a:r>
              <a:rPr lang="en-US" sz="2400" dirty="0"/>
              <a:t>View mathematics as relevant to their daily lives.</a:t>
            </a:r>
          </a:p>
          <a:p>
            <a:r>
              <a:rPr lang="en-US" sz="2400" dirty="0"/>
              <a:t>Demonstrate evidence of mathematical understanding.</a:t>
            </a:r>
          </a:p>
          <a:p>
            <a:r>
              <a:rPr lang="en-US" sz="2400" dirty="0"/>
              <a:t>Utilize the structure in the mathematics.</a:t>
            </a:r>
          </a:p>
          <a:p>
            <a:r>
              <a:rPr lang="en-US" sz="2400" dirty="0"/>
              <a:t>Make sense of and solve problems.</a:t>
            </a:r>
          </a:p>
          <a:p>
            <a:r>
              <a:rPr lang="en-US" sz="2400" dirty="0"/>
              <a:t>Apply mathematics to everyday situations.</a:t>
            </a:r>
          </a:p>
          <a:p>
            <a:r>
              <a:rPr lang="en-US" sz="2400" dirty="0"/>
              <a:t>Communicate mathematically and do so with precision.</a:t>
            </a:r>
          </a:p>
          <a:p>
            <a:r>
              <a:rPr lang="en-US" sz="2400" dirty="0"/>
              <a:t>Defend their work and critique the work of others.</a:t>
            </a:r>
          </a:p>
          <a:p>
            <a:endParaRPr lang="en-US" dirty="0"/>
          </a:p>
        </p:txBody>
      </p:sp>
      <p:sp>
        <p:nvSpPr>
          <p:cNvPr id="4" name="Rectangle 3">
            <a:extLst>
              <a:ext uri="{FF2B5EF4-FFF2-40B4-BE49-F238E27FC236}">
                <a16:creationId xmlns:a16="http://schemas.microsoft.com/office/drawing/2014/main" id="{51B14E0C-3E42-482A-9812-964A2BB98963}"/>
              </a:ext>
            </a:extLst>
          </p:cNvPr>
          <p:cNvSpPr/>
          <p:nvPr/>
        </p:nvSpPr>
        <p:spPr>
          <a:xfrm>
            <a:off x="2089486" y="6407785"/>
            <a:ext cx="9063789" cy="461665"/>
          </a:xfrm>
          <a:prstGeom prst="rect">
            <a:avLst/>
          </a:prstGeom>
        </p:spPr>
        <p:txBody>
          <a:bodyPr wrap="square">
            <a:spAutoFit/>
          </a:bodyPr>
          <a:lstStyle/>
          <a:p>
            <a:r>
              <a:rPr lang="en-US" sz="1200" dirty="0">
                <a:solidFill>
                  <a:srgbClr val="000000"/>
                </a:solidFill>
              </a:rPr>
              <a:t>American Mathematical Association of Two-Year Colleges. (2018). </a:t>
            </a:r>
            <a:r>
              <a:rPr lang="en-US" sz="1200" i="1" dirty="0">
                <a:solidFill>
                  <a:srgbClr val="000000"/>
                </a:solidFill>
              </a:rPr>
              <a:t>IMPACT: Improving Mathematical Prowess And College Teaching</a:t>
            </a:r>
            <a:r>
              <a:rPr lang="en-US" sz="1200" dirty="0">
                <a:solidFill>
                  <a:srgbClr val="000000"/>
                </a:solidFill>
              </a:rPr>
              <a:t>. Memphis, TN: Author.</a:t>
            </a:r>
            <a:endParaRPr lang="en-US" sz="1200" dirty="0"/>
          </a:p>
        </p:txBody>
      </p:sp>
    </p:spTree>
    <p:extLst>
      <p:ext uri="{BB962C8B-B14F-4D97-AF65-F5344CB8AC3E}">
        <p14:creationId xmlns:p14="http://schemas.microsoft.com/office/powerpoint/2010/main" val="26702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75435-1709-40CC-A0A8-AB57BA804BD5}"/>
              </a:ext>
            </a:extLst>
          </p:cNvPr>
          <p:cNvSpPr>
            <a:spLocks noGrp="1"/>
          </p:cNvSpPr>
          <p:nvPr>
            <p:ph type="title"/>
          </p:nvPr>
        </p:nvSpPr>
        <p:spPr/>
        <p:txBody>
          <a:bodyPr/>
          <a:lstStyle/>
          <a:p>
            <a:r>
              <a:rPr lang="en-US" dirty="0"/>
              <a:t>Revisit:</a:t>
            </a:r>
          </a:p>
        </p:txBody>
      </p:sp>
      <p:sp>
        <p:nvSpPr>
          <p:cNvPr id="3" name="Content Placeholder 2">
            <a:extLst>
              <a:ext uri="{FF2B5EF4-FFF2-40B4-BE49-F238E27FC236}">
                <a16:creationId xmlns:a16="http://schemas.microsoft.com/office/drawing/2014/main" id="{FB92C10C-6D73-490D-A41C-70F6551F8CC6}"/>
              </a:ext>
            </a:extLst>
          </p:cNvPr>
          <p:cNvSpPr>
            <a:spLocks noGrp="1"/>
          </p:cNvSpPr>
          <p:nvPr>
            <p:ph idx="1"/>
          </p:nvPr>
        </p:nvSpPr>
        <p:spPr/>
        <p:txBody>
          <a:bodyPr/>
          <a:lstStyle/>
          <a:p>
            <a:r>
              <a:rPr lang="en-US" dirty="0"/>
              <a:t>What does it mean to say a student is </a:t>
            </a:r>
            <a:r>
              <a:rPr lang="en-US" i="1" dirty="0"/>
              <a:t>mathematically proficient?</a:t>
            </a:r>
          </a:p>
          <a:p>
            <a:endParaRPr lang="en-US" i="1" dirty="0"/>
          </a:p>
          <a:p>
            <a:endParaRPr lang="en-US" i="1" dirty="0"/>
          </a:p>
          <a:p>
            <a:endParaRPr lang="en-US" i="1" dirty="0"/>
          </a:p>
          <a:p>
            <a:r>
              <a:rPr lang="en-US" dirty="0"/>
              <a:t>Do your grades reflect that?</a:t>
            </a:r>
          </a:p>
        </p:txBody>
      </p:sp>
    </p:spTree>
    <p:extLst>
      <p:ext uri="{BB962C8B-B14F-4D97-AF65-F5344CB8AC3E}">
        <p14:creationId xmlns:p14="http://schemas.microsoft.com/office/powerpoint/2010/main" val="4024620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6BC38-574A-4014-B5E6-637B20B41142}"/>
              </a:ext>
            </a:extLst>
          </p:cNvPr>
          <p:cNvSpPr>
            <a:spLocks noGrp="1"/>
          </p:cNvSpPr>
          <p:nvPr>
            <p:ph type="title"/>
          </p:nvPr>
        </p:nvSpPr>
        <p:spPr/>
        <p:txBody>
          <a:bodyPr/>
          <a:lstStyle/>
          <a:p>
            <a:r>
              <a:rPr lang="en-US" dirty="0"/>
              <a:t>Looking forward</a:t>
            </a:r>
          </a:p>
        </p:txBody>
      </p:sp>
      <p:sp>
        <p:nvSpPr>
          <p:cNvPr id="3" name="Content Placeholder 2">
            <a:extLst>
              <a:ext uri="{FF2B5EF4-FFF2-40B4-BE49-F238E27FC236}">
                <a16:creationId xmlns:a16="http://schemas.microsoft.com/office/drawing/2014/main" id="{F9D6B79F-613A-4821-9144-422EB20DCA8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425182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24885" y="320806"/>
            <a:ext cx="8669215" cy="1143000"/>
          </a:xfrm>
        </p:spPr>
        <p:txBody>
          <a:bodyPr/>
          <a:lstStyle/>
          <a:p>
            <a:pPr algn="l"/>
            <a:r>
              <a:rPr lang="en-US" dirty="0"/>
              <a:t>Changing Equations (</a:t>
            </a:r>
            <a:r>
              <a:rPr lang="en-US" dirty="0" err="1"/>
              <a:t>LearningWorks</a:t>
            </a:r>
            <a:r>
              <a:rPr lang="en-US" dirty="0"/>
              <a:t>)</a:t>
            </a:r>
          </a:p>
        </p:txBody>
      </p:sp>
      <p:sp>
        <p:nvSpPr>
          <p:cNvPr id="10" name="Content Placeholder 2"/>
          <p:cNvSpPr>
            <a:spLocks noGrp="1"/>
          </p:cNvSpPr>
          <p:nvPr>
            <p:ph idx="1"/>
          </p:nvPr>
        </p:nvSpPr>
        <p:spPr>
          <a:xfrm>
            <a:off x="1981200" y="2176530"/>
            <a:ext cx="8229600" cy="3949634"/>
          </a:xfrm>
        </p:spPr>
        <p:txBody>
          <a:bodyPr/>
          <a:lstStyle/>
          <a:p>
            <a:pPr marL="0" indent="0">
              <a:buClr>
                <a:schemeClr val="accent6"/>
              </a:buClr>
              <a:buSzPct val="92000"/>
              <a:buNone/>
            </a:pPr>
            <a:r>
              <a:rPr lang="en-US" dirty="0">
                <a:solidFill>
                  <a:schemeClr val="tx2"/>
                </a:solidFill>
              </a:rPr>
              <a:t>“</a:t>
            </a:r>
            <a:r>
              <a:rPr lang="en-US" dirty="0"/>
              <a:t>While the de-emphasis on intermediate algebra remains controversial, the math pathways movement resonates with other initiatives to focus community college education around structured pathways leading toward careers.”</a:t>
            </a:r>
          </a:p>
          <a:p>
            <a:pPr>
              <a:buClr>
                <a:schemeClr val="accent6"/>
              </a:buClr>
              <a:buSzPct val="92000"/>
              <a:buFont typeface="Courier New"/>
              <a:buChar char="o"/>
            </a:pPr>
            <a:endParaRPr lang="en-US" dirty="0">
              <a:solidFill>
                <a:schemeClr val="tx2"/>
              </a:solidFill>
            </a:endParaRPr>
          </a:p>
        </p:txBody>
      </p:sp>
      <p:sp>
        <p:nvSpPr>
          <p:cNvPr id="2" name="Rectangle 1"/>
          <p:cNvSpPr/>
          <p:nvPr/>
        </p:nvSpPr>
        <p:spPr>
          <a:xfrm>
            <a:off x="2236640" y="6438778"/>
            <a:ext cx="8669214" cy="461665"/>
          </a:xfrm>
          <a:prstGeom prst="rect">
            <a:avLst/>
          </a:prstGeom>
        </p:spPr>
        <p:txBody>
          <a:bodyPr wrap="square">
            <a:spAutoFit/>
          </a:bodyPr>
          <a:lstStyle/>
          <a:p>
            <a:r>
              <a:rPr lang="en-US" sz="1200" dirty="0"/>
              <a:t>Burdman, P. (2013). Changing equations: How community colleges are re-thinking college readiness in math. </a:t>
            </a:r>
            <a:r>
              <a:rPr lang="en-US" sz="1200" i="1" dirty="0"/>
              <a:t>Oakland, CA: </a:t>
            </a:r>
            <a:r>
              <a:rPr lang="en-US" sz="1200" i="1" dirty="0" err="1"/>
              <a:t>LearningWorks</a:t>
            </a:r>
            <a:r>
              <a:rPr lang="en-US" sz="1200" i="1" dirty="0"/>
              <a:t>. p.5. Available at </a:t>
            </a:r>
            <a:r>
              <a:rPr lang="en-US" sz="1200" i="1" dirty="0">
                <a:hlinkClick r:id="rId3"/>
              </a:rPr>
              <a:t>http://www.learningworksca.org/wp-content/uploads/2013/10/LWBrief_ChangingEquations_WEB.pdf</a:t>
            </a:r>
            <a:r>
              <a:rPr lang="en-US" sz="1200" i="1" dirty="0"/>
              <a:t> </a:t>
            </a:r>
            <a:endParaRPr lang="en-US" sz="1200" dirty="0"/>
          </a:p>
        </p:txBody>
      </p:sp>
    </p:spTree>
    <p:extLst>
      <p:ext uri="{BB962C8B-B14F-4D97-AF65-F5344CB8AC3E}">
        <p14:creationId xmlns:p14="http://schemas.microsoft.com/office/powerpoint/2010/main" val="3655009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1981200" y="1916724"/>
            <a:ext cx="8229600" cy="3875332"/>
          </a:xfrm>
        </p:spPr>
        <p:txBody>
          <a:bodyPr/>
          <a:lstStyle/>
          <a:p>
            <a:pPr marL="0" indent="0">
              <a:buNone/>
            </a:pPr>
            <a:r>
              <a:rPr lang="en-US" dirty="0">
                <a:solidFill>
                  <a:schemeClr val="tx2"/>
                </a:solidFill>
              </a:rPr>
              <a:t>“</a:t>
            </a:r>
            <a:r>
              <a:rPr lang="en-US" dirty="0"/>
              <a:t>Access to algebra, in fact, has been considered a civil rights issue. This history leaves many cautious that alternative pathways would create separate but unequal tracks.”</a:t>
            </a:r>
          </a:p>
          <a:p>
            <a:pPr>
              <a:buClr>
                <a:schemeClr val="accent6"/>
              </a:buClr>
              <a:buSzPct val="92000"/>
              <a:buFont typeface="Courier New"/>
              <a:buChar char="o"/>
            </a:pPr>
            <a:endParaRPr lang="en-US" dirty="0">
              <a:solidFill>
                <a:schemeClr val="tx2"/>
              </a:solidFill>
            </a:endParaRPr>
          </a:p>
        </p:txBody>
      </p:sp>
      <p:sp>
        <p:nvSpPr>
          <p:cNvPr id="2" name="Rectangle 1"/>
          <p:cNvSpPr/>
          <p:nvPr/>
        </p:nvSpPr>
        <p:spPr>
          <a:xfrm>
            <a:off x="2116325" y="6433826"/>
            <a:ext cx="8669214" cy="430887"/>
          </a:xfrm>
          <a:prstGeom prst="rect">
            <a:avLst/>
          </a:prstGeom>
        </p:spPr>
        <p:txBody>
          <a:bodyPr wrap="square">
            <a:spAutoFit/>
          </a:bodyPr>
          <a:lstStyle/>
          <a:p>
            <a:r>
              <a:rPr lang="en-US" sz="1100" dirty="0"/>
              <a:t>Burdman, P. (2015). Degrees of Freedom: Diversifying Math Requirements for College Readiness and Graduation (Report 1 of a 3-Part Series). Policy Analysis for California Education, PACE. p.21. Available at </a:t>
            </a:r>
            <a:r>
              <a:rPr lang="en-US" sz="1100" dirty="0">
                <a:hlinkClick r:id="rId3"/>
              </a:rPr>
              <a:t>http://edpolicyinca.org/sites/default/files/PACE%20Report%2004222015.pdf</a:t>
            </a:r>
            <a:r>
              <a:rPr lang="en-US" sz="1100" dirty="0"/>
              <a:t> </a:t>
            </a:r>
          </a:p>
        </p:txBody>
      </p:sp>
      <p:sp>
        <p:nvSpPr>
          <p:cNvPr id="5" name="Title 1"/>
          <p:cNvSpPr txBox="1">
            <a:spLocks/>
          </p:cNvSpPr>
          <p:nvPr/>
        </p:nvSpPr>
        <p:spPr>
          <a:xfrm>
            <a:off x="667555" y="703331"/>
            <a:ext cx="8774722" cy="1143000"/>
          </a:xfrm>
          <a:prstGeom prst="rect">
            <a:avLst/>
          </a:prstGeom>
        </p:spPr>
        <p:txBody>
          <a:bodyPr/>
          <a:lstStyle>
            <a:lvl1pPr algn="ctr" defTabSz="457200" rtl="0" eaLnBrk="1" latinLnBrk="0" hangingPunct="1">
              <a:spcBef>
                <a:spcPct val="0"/>
              </a:spcBef>
              <a:buNone/>
              <a:defRPr sz="4400" kern="1200">
                <a:solidFill>
                  <a:srgbClr val="095595"/>
                </a:solidFill>
                <a:latin typeface="+mj-lt"/>
                <a:ea typeface="+mj-ea"/>
                <a:cs typeface="+mj-cs"/>
              </a:defRPr>
            </a:lvl1pPr>
          </a:lstStyle>
          <a:p>
            <a:pPr algn="l"/>
            <a:r>
              <a:rPr lang="en-US" sz="3600" dirty="0">
                <a:solidFill>
                  <a:schemeClr val="tx1"/>
                </a:solidFill>
              </a:rPr>
              <a:t>Degrees of Freedom (PACE/ </a:t>
            </a:r>
            <a:r>
              <a:rPr lang="en-US" sz="3600" dirty="0" err="1">
                <a:solidFill>
                  <a:schemeClr val="tx1"/>
                </a:solidFill>
              </a:rPr>
              <a:t>LearningWorks</a:t>
            </a:r>
            <a:r>
              <a:rPr lang="en-US" sz="3600" dirty="0">
                <a:solidFill>
                  <a:schemeClr val="tx1"/>
                </a:solidFill>
              </a:rPr>
              <a:t>)</a:t>
            </a:r>
          </a:p>
        </p:txBody>
      </p:sp>
    </p:spTree>
    <p:extLst>
      <p:ext uri="{BB962C8B-B14F-4D97-AF65-F5344CB8AC3E}">
        <p14:creationId xmlns:p14="http://schemas.microsoft.com/office/powerpoint/2010/main" val="3656940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1875693" y="1846331"/>
            <a:ext cx="8229600" cy="3797493"/>
          </a:xfrm>
        </p:spPr>
        <p:txBody>
          <a:bodyPr/>
          <a:lstStyle/>
          <a:p>
            <a:pPr marL="0" indent="0">
              <a:buNone/>
            </a:pPr>
            <a:r>
              <a:rPr lang="en-US" sz="2400" dirty="0"/>
              <a:t>UCLA retired math professor Mark Green: “You have a danger of people being limited throughout their lives by what math they got early on—or didn’t. There’s a lot of stuff that uses Algebra 2, and students who don’t take it may be unaware that they are limiting their options later on.”</a:t>
            </a:r>
          </a:p>
          <a:p>
            <a:pPr marL="0" indent="0">
              <a:buNone/>
            </a:pPr>
            <a:r>
              <a:rPr lang="en-US" sz="2400" dirty="0"/>
              <a:t>“On the other hand,” he acknowledges, “it’s much better to have someone who genuinely understands modeling and quantitative reasoning and has a feeling for statistics than someone who took an Algebra 2 class but is totally bewildered by it.”</a:t>
            </a:r>
          </a:p>
          <a:p>
            <a:pPr>
              <a:buClr>
                <a:schemeClr val="accent6"/>
              </a:buClr>
              <a:buSzPct val="92000"/>
              <a:buFont typeface="Courier New"/>
              <a:buChar char="o"/>
            </a:pPr>
            <a:endParaRPr lang="en-US" dirty="0">
              <a:solidFill>
                <a:schemeClr val="tx2"/>
              </a:solidFill>
            </a:endParaRPr>
          </a:p>
        </p:txBody>
      </p:sp>
      <p:sp>
        <p:nvSpPr>
          <p:cNvPr id="6" name="Title 1">
            <a:extLst>
              <a:ext uri="{FF2B5EF4-FFF2-40B4-BE49-F238E27FC236}">
                <a16:creationId xmlns:a16="http://schemas.microsoft.com/office/drawing/2014/main" id="{B9A27D11-76F8-419F-AC5B-062B2D2765F6}"/>
              </a:ext>
            </a:extLst>
          </p:cNvPr>
          <p:cNvSpPr txBox="1">
            <a:spLocks/>
          </p:cNvSpPr>
          <p:nvPr/>
        </p:nvSpPr>
        <p:spPr>
          <a:xfrm>
            <a:off x="667555" y="703331"/>
            <a:ext cx="8774722" cy="1143000"/>
          </a:xfrm>
          <a:prstGeom prst="rect">
            <a:avLst/>
          </a:prstGeom>
        </p:spPr>
        <p:txBody>
          <a:bodyPr/>
          <a:lstStyle>
            <a:lvl1pPr algn="ctr" defTabSz="457200" rtl="0" eaLnBrk="1" latinLnBrk="0" hangingPunct="1">
              <a:spcBef>
                <a:spcPct val="0"/>
              </a:spcBef>
              <a:buNone/>
              <a:defRPr sz="4400" kern="1200">
                <a:solidFill>
                  <a:srgbClr val="095595"/>
                </a:solidFill>
                <a:latin typeface="+mj-lt"/>
                <a:ea typeface="+mj-ea"/>
                <a:cs typeface="+mj-cs"/>
              </a:defRPr>
            </a:lvl1pPr>
          </a:lstStyle>
          <a:p>
            <a:pPr algn="l"/>
            <a:r>
              <a:rPr lang="en-US" sz="3600" dirty="0">
                <a:solidFill>
                  <a:schemeClr val="tx1"/>
                </a:solidFill>
              </a:rPr>
              <a:t>Degrees of Freedom (PACE/ </a:t>
            </a:r>
            <a:r>
              <a:rPr lang="en-US" sz="3600" dirty="0" err="1">
                <a:solidFill>
                  <a:schemeClr val="tx1"/>
                </a:solidFill>
              </a:rPr>
              <a:t>LearningWorks</a:t>
            </a:r>
            <a:r>
              <a:rPr lang="en-US" sz="3600" dirty="0">
                <a:solidFill>
                  <a:schemeClr val="tx1"/>
                </a:solidFill>
              </a:rPr>
              <a:t>)</a:t>
            </a:r>
          </a:p>
        </p:txBody>
      </p:sp>
      <p:sp>
        <p:nvSpPr>
          <p:cNvPr id="7" name="Rectangle 6">
            <a:extLst>
              <a:ext uri="{FF2B5EF4-FFF2-40B4-BE49-F238E27FC236}">
                <a16:creationId xmlns:a16="http://schemas.microsoft.com/office/drawing/2014/main" id="{6F792F63-AF3C-4D3D-9AA2-9AB22C4F03BB}"/>
              </a:ext>
            </a:extLst>
          </p:cNvPr>
          <p:cNvSpPr/>
          <p:nvPr/>
        </p:nvSpPr>
        <p:spPr>
          <a:xfrm>
            <a:off x="2116325" y="6433826"/>
            <a:ext cx="8669214" cy="430887"/>
          </a:xfrm>
          <a:prstGeom prst="rect">
            <a:avLst/>
          </a:prstGeom>
        </p:spPr>
        <p:txBody>
          <a:bodyPr wrap="square">
            <a:spAutoFit/>
          </a:bodyPr>
          <a:lstStyle/>
          <a:p>
            <a:r>
              <a:rPr lang="en-US" sz="1100" dirty="0"/>
              <a:t>Burdman, P. (2015). Degrees of Freedom: Diversifying Math Requirements for College Readiness and Graduation (Report 1 of a 3-Part Series). Policy Analysis for California Education, PACE. p.21. Available at </a:t>
            </a:r>
            <a:r>
              <a:rPr lang="en-US" sz="1100" dirty="0">
                <a:hlinkClick r:id="rId2"/>
              </a:rPr>
              <a:t>http://edpolicyinca.org/sites/default/files/PACE%20Report%2004222015.pdf</a:t>
            </a:r>
            <a:r>
              <a:rPr lang="en-US" sz="1100" dirty="0"/>
              <a:t> </a:t>
            </a:r>
          </a:p>
        </p:txBody>
      </p:sp>
    </p:spTree>
    <p:extLst>
      <p:ext uri="{BB962C8B-B14F-4D97-AF65-F5344CB8AC3E}">
        <p14:creationId xmlns:p14="http://schemas.microsoft.com/office/powerpoint/2010/main" val="11508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1875692" y="1670594"/>
            <a:ext cx="8976791" cy="4235817"/>
          </a:xfrm>
        </p:spPr>
        <p:txBody>
          <a:bodyPr/>
          <a:lstStyle/>
          <a:p>
            <a:pPr marL="0" indent="0">
              <a:buClr>
                <a:schemeClr val="accent6"/>
              </a:buClr>
              <a:buSzPct val="92000"/>
              <a:buNone/>
            </a:pPr>
            <a:r>
              <a:rPr lang="en-US" dirty="0"/>
              <a:t>“Interestingly, both sides of the debate on alternatives are grounded in a concern about eliminating barriers for students: While proponents of alternative pathways view algebra-intensive curricula as a potential barrier to students’ success, critics fear that an education without advanced algebra itself constitutes a barrier.”</a:t>
            </a:r>
          </a:p>
          <a:p>
            <a:pPr>
              <a:buClr>
                <a:schemeClr val="accent6"/>
              </a:buClr>
              <a:buSzPct val="92000"/>
              <a:buFont typeface="Courier New"/>
              <a:buChar char="o"/>
            </a:pPr>
            <a:endParaRPr lang="en-US" dirty="0"/>
          </a:p>
          <a:p>
            <a:pPr>
              <a:buClr>
                <a:schemeClr val="accent6"/>
              </a:buClr>
              <a:buSzPct val="92000"/>
              <a:buFont typeface="Courier New"/>
              <a:buChar char="o"/>
            </a:pPr>
            <a:endParaRPr lang="en-US" dirty="0">
              <a:solidFill>
                <a:schemeClr val="tx2"/>
              </a:solidFill>
            </a:endParaRPr>
          </a:p>
        </p:txBody>
      </p:sp>
      <p:sp>
        <p:nvSpPr>
          <p:cNvPr id="6" name="Title 1">
            <a:extLst>
              <a:ext uri="{FF2B5EF4-FFF2-40B4-BE49-F238E27FC236}">
                <a16:creationId xmlns:a16="http://schemas.microsoft.com/office/drawing/2014/main" id="{B8F62F8C-D139-44BD-A98B-BED8FF625884}"/>
              </a:ext>
            </a:extLst>
          </p:cNvPr>
          <p:cNvSpPr txBox="1">
            <a:spLocks/>
          </p:cNvSpPr>
          <p:nvPr/>
        </p:nvSpPr>
        <p:spPr>
          <a:xfrm>
            <a:off x="667555" y="703331"/>
            <a:ext cx="8774722" cy="1143000"/>
          </a:xfrm>
          <a:prstGeom prst="rect">
            <a:avLst/>
          </a:prstGeom>
        </p:spPr>
        <p:txBody>
          <a:bodyPr/>
          <a:lstStyle>
            <a:lvl1pPr algn="ctr" defTabSz="457200" rtl="0" eaLnBrk="1" latinLnBrk="0" hangingPunct="1">
              <a:spcBef>
                <a:spcPct val="0"/>
              </a:spcBef>
              <a:buNone/>
              <a:defRPr sz="4400" kern="1200">
                <a:solidFill>
                  <a:srgbClr val="095595"/>
                </a:solidFill>
                <a:latin typeface="+mj-lt"/>
                <a:ea typeface="+mj-ea"/>
                <a:cs typeface="+mj-cs"/>
              </a:defRPr>
            </a:lvl1pPr>
          </a:lstStyle>
          <a:p>
            <a:pPr algn="l"/>
            <a:r>
              <a:rPr lang="en-US" sz="3600" dirty="0">
                <a:solidFill>
                  <a:schemeClr val="tx1"/>
                </a:solidFill>
              </a:rPr>
              <a:t>Degrees of Freedom (PACE/ </a:t>
            </a:r>
            <a:r>
              <a:rPr lang="en-US" sz="3600" dirty="0" err="1">
                <a:solidFill>
                  <a:schemeClr val="tx1"/>
                </a:solidFill>
              </a:rPr>
              <a:t>LearningWorks</a:t>
            </a:r>
            <a:r>
              <a:rPr lang="en-US" sz="3600" dirty="0">
                <a:solidFill>
                  <a:schemeClr val="tx1"/>
                </a:solidFill>
              </a:rPr>
              <a:t>)</a:t>
            </a:r>
          </a:p>
        </p:txBody>
      </p:sp>
      <p:sp>
        <p:nvSpPr>
          <p:cNvPr id="7" name="Rectangle 6">
            <a:extLst>
              <a:ext uri="{FF2B5EF4-FFF2-40B4-BE49-F238E27FC236}">
                <a16:creationId xmlns:a16="http://schemas.microsoft.com/office/drawing/2014/main" id="{09545084-071C-4891-927C-C9D8C09060DD}"/>
              </a:ext>
            </a:extLst>
          </p:cNvPr>
          <p:cNvSpPr/>
          <p:nvPr/>
        </p:nvSpPr>
        <p:spPr>
          <a:xfrm>
            <a:off x="2116325" y="6433826"/>
            <a:ext cx="8669214" cy="430887"/>
          </a:xfrm>
          <a:prstGeom prst="rect">
            <a:avLst/>
          </a:prstGeom>
        </p:spPr>
        <p:txBody>
          <a:bodyPr wrap="square">
            <a:spAutoFit/>
          </a:bodyPr>
          <a:lstStyle/>
          <a:p>
            <a:r>
              <a:rPr lang="en-US" sz="1100" dirty="0"/>
              <a:t>Burdman, P. (2015). Degrees of Freedom: Diversifying Math Requirements for College Readiness and Graduation (Report 1 of a 3-Part Series). Policy Analysis for California Education, PACE. p.22. Available at </a:t>
            </a:r>
            <a:r>
              <a:rPr lang="en-US" sz="1100" dirty="0">
                <a:hlinkClick r:id="rId2"/>
              </a:rPr>
              <a:t>http://edpolicyinca.org/sites/default/files/PACE%20Report%2004222015.pdf</a:t>
            </a:r>
            <a:r>
              <a:rPr lang="en-US" sz="1100" dirty="0"/>
              <a:t> </a:t>
            </a:r>
          </a:p>
        </p:txBody>
      </p:sp>
    </p:spTree>
    <p:extLst>
      <p:ext uri="{BB962C8B-B14F-4D97-AF65-F5344CB8AC3E}">
        <p14:creationId xmlns:p14="http://schemas.microsoft.com/office/powerpoint/2010/main" val="41958268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B674C-EDB6-4364-8E79-B04D96B4E2E3}"/>
              </a:ext>
            </a:extLst>
          </p:cNvPr>
          <p:cNvSpPr>
            <a:spLocks noGrp="1"/>
          </p:cNvSpPr>
          <p:nvPr>
            <p:ph type="title"/>
          </p:nvPr>
        </p:nvSpPr>
        <p:spPr/>
        <p:txBody>
          <a:bodyPr/>
          <a:lstStyle/>
          <a:p>
            <a:r>
              <a:rPr lang="en-US" dirty="0"/>
              <a:t>Just Equations (2018)</a:t>
            </a:r>
          </a:p>
        </p:txBody>
      </p:sp>
      <p:sp>
        <p:nvSpPr>
          <p:cNvPr id="3" name="Content Placeholder 2">
            <a:extLst>
              <a:ext uri="{FF2B5EF4-FFF2-40B4-BE49-F238E27FC236}">
                <a16:creationId xmlns:a16="http://schemas.microsoft.com/office/drawing/2014/main" id="{7AC0E38C-D691-436C-9F02-DFE303E180FA}"/>
              </a:ext>
            </a:extLst>
          </p:cNvPr>
          <p:cNvSpPr>
            <a:spLocks noGrp="1"/>
          </p:cNvSpPr>
          <p:nvPr>
            <p:ph idx="1"/>
          </p:nvPr>
        </p:nvSpPr>
        <p:spPr>
          <a:xfrm>
            <a:off x="838200" y="1690688"/>
            <a:ext cx="5549900" cy="4351338"/>
          </a:xfrm>
        </p:spPr>
        <p:txBody>
          <a:bodyPr/>
          <a:lstStyle/>
          <a:p>
            <a:pPr marL="0" indent="0">
              <a:buNone/>
            </a:pPr>
            <a:r>
              <a:rPr lang="en-US" dirty="0"/>
              <a:t>“New postsecondary math pathways and placement mechanisms have shown great promise for increasing equity in college attainment. Rather than face arbitrary requirements, students should be able to pursue pathways relevant to their interests, once they have learned core content.” </a:t>
            </a:r>
          </a:p>
        </p:txBody>
      </p:sp>
      <p:pic>
        <p:nvPicPr>
          <p:cNvPr id="4" name="Picture 3">
            <a:extLst>
              <a:ext uri="{FF2B5EF4-FFF2-40B4-BE49-F238E27FC236}">
                <a16:creationId xmlns:a16="http://schemas.microsoft.com/office/drawing/2014/main" id="{3C6EB1DE-C95E-44CF-A1F6-7FE5B62C3D24}"/>
              </a:ext>
            </a:extLst>
          </p:cNvPr>
          <p:cNvPicPr/>
          <p:nvPr/>
        </p:nvPicPr>
        <p:blipFill>
          <a:blip r:embed="rId3"/>
          <a:stretch>
            <a:fillRect/>
          </a:stretch>
        </p:blipFill>
        <p:spPr>
          <a:xfrm>
            <a:off x="7023100" y="309488"/>
            <a:ext cx="4599405" cy="5955751"/>
          </a:xfrm>
          <a:prstGeom prst="rect">
            <a:avLst/>
          </a:prstGeom>
        </p:spPr>
      </p:pic>
      <p:sp>
        <p:nvSpPr>
          <p:cNvPr id="5" name="Rectangle 4">
            <a:extLst>
              <a:ext uri="{FF2B5EF4-FFF2-40B4-BE49-F238E27FC236}">
                <a16:creationId xmlns:a16="http://schemas.microsoft.com/office/drawing/2014/main" id="{4C3AC0AD-DC48-4D71-B566-EAEA15F3476A}"/>
              </a:ext>
            </a:extLst>
          </p:cNvPr>
          <p:cNvSpPr/>
          <p:nvPr/>
        </p:nvSpPr>
        <p:spPr>
          <a:xfrm>
            <a:off x="2042695" y="6354575"/>
            <a:ext cx="8894011" cy="543162"/>
          </a:xfrm>
          <a:prstGeom prst="rect">
            <a:avLst/>
          </a:prstGeom>
        </p:spPr>
        <p:txBody>
          <a:bodyPr wrap="square">
            <a:spAutoFit/>
          </a:bodyPr>
          <a:lstStyle/>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The Mathematics of Opportunity: Rethinking the Role of Math in Educational Equity. Just Equations, 2018. </a:t>
            </a:r>
            <a:r>
              <a:rPr lang="en-US" sz="1400" dirty="0">
                <a:latin typeface="Calibri" panose="020F0502020204030204" pitchFamily="34" charset="0"/>
                <a:ea typeface="Calibri" panose="020F0502020204030204" pitchFamily="34" charset="0"/>
                <a:cs typeface="Times New Roman" panose="02020603050405020304" pitchFamily="18" charset="0"/>
                <a:hlinkClick r:id="rId4"/>
              </a:rPr>
              <a:t>https://justequations.org/resource/the-mathematics-of-opportunity-report/</a:t>
            </a:r>
            <a:r>
              <a:rPr lang="en-US" sz="1400" dirty="0">
                <a:latin typeface="Calibri" panose="020F0502020204030204" pitchFamily="34" charset="0"/>
                <a:ea typeface="Calibri" panose="020F0502020204030204" pitchFamily="34" charset="0"/>
                <a:cs typeface="Times New Roman" panose="02020603050405020304" pitchFamily="18" charset="0"/>
              </a:rPr>
              <a:t>. p. 22.</a:t>
            </a:r>
          </a:p>
        </p:txBody>
      </p:sp>
    </p:spTree>
    <p:extLst>
      <p:ext uri="{BB962C8B-B14F-4D97-AF65-F5344CB8AC3E}">
        <p14:creationId xmlns:p14="http://schemas.microsoft.com/office/powerpoint/2010/main" val="2787279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F8683-CB93-4642-ACCC-F18214DE0B18}"/>
              </a:ext>
            </a:extLst>
          </p:cNvPr>
          <p:cNvSpPr>
            <a:spLocks noGrp="1"/>
          </p:cNvSpPr>
          <p:nvPr>
            <p:ph type="title"/>
          </p:nvPr>
        </p:nvSpPr>
        <p:spPr/>
        <p:txBody>
          <a:bodyPr/>
          <a:lstStyle/>
          <a:p>
            <a:r>
              <a:rPr lang="en-US" dirty="0"/>
              <a:t>1995</a:t>
            </a:r>
          </a:p>
        </p:txBody>
      </p:sp>
      <p:sp>
        <p:nvSpPr>
          <p:cNvPr id="3" name="Content Placeholder 2">
            <a:extLst>
              <a:ext uri="{FF2B5EF4-FFF2-40B4-BE49-F238E27FC236}">
                <a16:creationId xmlns:a16="http://schemas.microsoft.com/office/drawing/2014/main" id="{09E82A80-08E3-42DA-B91A-DE932816DCAB}"/>
              </a:ext>
            </a:extLst>
          </p:cNvPr>
          <p:cNvSpPr>
            <a:spLocks noGrp="1"/>
          </p:cNvSpPr>
          <p:nvPr>
            <p:ph idx="1"/>
          </p:nvPr>
        </p:nvSpPr>
        <p:spPr>
          <a:xfrm>
            <a:off x="838200" y="1825625"/>
            <a:ext cx="5050134" cy="4351338"/>
          </a:xfrm>
        </p:spPr>
        <p:txBody>
          <a:bodyPr/>
          <a:lstStyle/>
          <a:p>
            <a:r>
              <a:rPr lang="en-US" dirty="0"/>
              <a:t>Standards for Intellectual Development</a:t>
            </a:r>
          </a:p>
          <a:p>
            <a:r>
              <a:rPr lang="en-US" dirty="0"/>
              <a:t>Standards for Content</a:t>
            </a:r>
          </a:p>
          <a:p>
            <a:r>
              <a:rPr lang="en-US" dirty="0"/>
              <a:t>Standards for Pedagogy</a:t>
            </a:r>
          </a:p>
        </p:txBody>
      </p:sp>
      <p:pic>
        <p:nvPicPr>
          <p:cNvPr id="5" name="Picture 4" descr="A close up of a sign&#10;&#10;Description generated with high confidence">
            <a:extLst>
              <a:ext uri="{FF2B5EF4-FFF2-40B4-BE49-F238E27FC236}">
                <a16:creationId xmlns:a16="http://schemas.microsoft.com/office/drawing/2014/main" id="{CBDBA3D9-A019-46BD-820F-BF837A5198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4638" y="365125"/>
            <a:ext cx="4539162" cy="5886894"/>
          </a:xfrm>
          <a:prstGeom prst="rect">
            <a:avLst/>
          </a:prstGeom>
        </p:spPr>
      </p:pic>
    </p:spTree>
    <p:extLst>
      <p:ext uri="{BB962C8B-B14F-4D97-AF65-F5344CB8AC3E}">
        <p14:creationId xmlns:p14="http://schemas.microsoft.com/office/powerpoint/2010/main" val="21801502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7F04E-50AC-4E4C-B180-520CBC12EF2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D38D5AC-FB01-4BAF-A2ED-04729CD26D32}"/>
              </a:ext>
            </a:extLst>
          </p:cNvPr>
          <p:cNvSpPr>
            <a:spLocks noGrp="1"/>
          </p:cNvSpPr>
          <p:nvPr>
            <p:ph idx="1"/>
          </p:nvPr>
        </p:nvSpPr>
        <p:spPr/>
        <p:txBody>
          <a:bodyPr>
            <a:normAutofit/>
          </a:bodyPr>
          <a:lstStyle/>
          <a:p>
            <a:pPr marL="0" indent="0" algn="ctr">
              <a:buNone/>
            </a:pPr>
            <a:r>
              <a:rPr lang="en-US" sz="4000" dirty="0"/>
              <a:t>Intersegmental Chaos?</a:t>
            </a:r>
          </a:p>
        </p:txBody>
      </p:sp>
    </p:spTree>
    <p:extLst>
      <p:ext uri="{BB962C8B-B14F-4D97-AF65-F5344CB8AC3E}">
        <p14:creationId xmlns:p14="http://schemas.microsoft.com/office/powerpoint/2010/main" val="14060192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144074" y="519337"/>
            <a:ext cx="8229600" cy="1143000"/>
          </a:xfrm>
        </p:spPr>
        <p:txBody>
          <a:bodyPr>
            <a:normAutofit/>
          </a:bodyPr>
          <a:lstStyle/>
          <a:p>
            <a:pPr algn="l"/>
            <a:r>
              <a:rPr lang="en-US" dirty="0"/>
              <a:t>Reflection: PROWESS</a:t>
            </a:r>
          </a:p>
        </p:txBody>
      </p:sp>
      <p:sp>
        <p:nvSpPr>
          <p:cNvPr id="2" name="Content Placeholder 1"/>
          <p:cNvSpPr>
            <a:spLocks noGrp="1"/>
          </p:cNvSpPr>
          <p:nvPr>
            <p:ph idx="1"/>
          </p:nvPr>
        </p:nvSpPr>
        <p:spPr>
          <a:xfrm>
            <a:off x="1873321" y="1918952"/>
            <a:ext cx="8906296" cy="3628038"/>
          </a:xfrm>
        </p:spPr>
        <p:txBody>
          <a:bodyPr>
            <a:normAutofit fontScale="92500" lnSpcReduction="10000"/>
          </a:bodyPr>
          <a:lstStyle/>
          <a:p>
            <a:pPr marL="0" indent="0">
              <a:buNone/>
            </a:pPr>
            <a:r>
              <a:rPr lang="en-US" sz="4000" dirty="0"/>
              <a:t>Proficiency </a:t>
            </a:r>
          </a:p>
          <a:p>
            <a:pPr marL="457200" lvl="1" indent="0">
              <a:buNone/>
            </a:pPr>
            <a:r>
              <a:rPr lang="en-US" i="1" dirty="0"/>
              <a:t>Procedural skills, understandings, applications, practices…</a:t>
            </a:r>
          </a:p>
          <a:p>
            <a:pPr marL="457200" lvl="1" indent="0">
              <a:buNone/>
            </a:pPr>
            <a:endParaRPr lang="en-US" dirty="0"/>
          </a:p>
          <a:p>
            <a:pPr marL="0" indent="0">
              <a:buNone/>
            </a:pPr>
            <a:r>
              <a:rPr lang="en-US" sz="4000" dirty="0"/>
              <a:t>Ownership, Engagement, and Student Success</a:t>
            </a:r>
          </a:p>
          <a:p>
            <a:pPr marL="400050" lvl="1" indent="0">
              <a:buNone/>
            </a:pPr>
            <a:r>
              <a:rPr lang="en-US" i="1" dirty="0"/>
              <a:t>Pathways, placement, focus, coherence, rigor, connection to K12 </a:t>
            </a:r>
          </a:p>
          <a:p>
            <a:endParaRPr lang="en-US" dirty="0"/>
          </a:p>
          <a:p>
            <a:pPr marL="0" indent="0">
              <a:buNone/>
            </a:pPr>
            <a:r>
              <a:rPr lang="en-US" sz="4300" dirty="0"/>
              <a:t>Where do you go next?</a:t>
            </a:r>
          </a:p>
          <a:p>
            <a:endParaRPr lang="en-US" dirty="0"/>
          </a:p>
          <a:p>
            <a:endParaRPr lang="en-US" dirty="0"/>
          </a:p>
        </p:txBody>
      </p:sp>
    </p:spTree>
    <p:extLst>
      <p:ext uri="{BB962C8B-B14F-4D97-AF65-F5344CB8AC3E}">
        <p14:creationId xmlns:p14="http://schemas.microsoft.com/office/powerpoint/2010/main" val="14128347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911" y="446085"/>
            <a:ext cx="8422481" cy="1658198"/>
          </a:xfrm>
        </p:spPr>
        <p:txBody>
          <a:bodyPr>
            <a:normAutofit/>
          </a:bodyPr>
          <a:lstStyle/>
          <a:p>
            <a:r>
              <a:rPr lang="en-US" dirty="0"/>
              <a:t>Teaching and Learning Mathematics (After 20 years)</a:t>
            </a:r>
          </a:p>
        </p:txBody>
      </p:sp>
      <p:sp>
        <p:nvSpPr>
          <p:cNvPr id="3" name="Content Placeholder 2"/>
          <p:cNvSpPr>
            <a:spLocks noGrp="1"/>
          </p:cNvSpPr>
          <p:nvPr>
            <p:ph idx="1"/>
          </p:nvPr>
        </p:nvSpPr>
        <p:spPr>
          <a:xfrm>
            <a:off x="2209800" y="2386361"/>
            <a:ext cx="8229600" cy="4025554"/>
          </a:xfrm>
        </p:spPr>
        <p:txBody>
          <a:bodyPr>
            <a:normAutofit/>
          </a:bodyPr>
          <a:lstStyle/>
          <a:p>
            <a:r>
              <a:rPr lang="en-US" sz="4000" dirty="0"/>
              <a:t>Ways of doing </a:t>
            </a:r>
          </a:p>
          <a:p>
            <a:r>
              <a:rPr lang="en-US" sz="4000" dirty="0"/>
              <a:t>Ways of thinking</a:t>
            </a:r>
          </a:p>
          <a:p>
            <a:r>
              <a:rPr lang="en-US" sz="4000" dirty="0"/>
              <a:t>Habits of thinking</a:t>
            </a:r>
          </a:p>
        </p:txBody>
      </p:sp>
    </p:spTree>
    <p:extLst>
      <p:ext uri="{BB962C8B-B14F-4D97-AF65-F5344CB8AC3E}">
        <p14:creationId xmlns:p14="http://schemas.microsoft.com/office/powerpoint/2010/main" val="38380279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367" y="268713"/>
            <a:ext cx="8079581" cy="1021292"/>
          </a:xfrm>
        </p:spPr>
        <p:txBody>
          <a:bodyPr/>
          <a:lstStyle/>
          <a:p>
            <a:r>
              <a:rPr lang="en-US" dirty="0"/>
              <a:t>Do your students habitually think:</a:t>
            </a:r>
          </a:p>
        </p:txBody>
      </p:sp>
      <p:sp>
        <p:nvSpPr>
          <p:cNvPr id="3" name="Content Placeholder 2"/>
          <p:cNvSpPr>
            <a:spLocks noGrp="1"/>
          </p:cNvSpPr>
          <p:nvPr>
            <p:ph idx="1"/>
          </p:nvPr>
        </p:nvSpPr>
        <p:spPr>
          <a:xfrm>
            <a:off x="2152650" y="1290005"/>
            <a:ext cx="8235950" cy="4351338"/>
          </a:xfrm>
        </p:spPr>
        <p:txBody>
          <a:bodyPr>
            <a:normAutofit fontScale="92500"/>
          </a:bodyPr>
          <a:lstStyle/>
          <a:p>
            <a:r>
              <a:rPr lang="en-US" dirty="0"/>
              <a:t>Math is a collection of disconnected facts and algorithms</a:t>
            </a:r>
          </a:p>
          <a:p>
            <a:pPr lvl="1"/>
            <a:r>
              <a:rPr lang="en-US" b="1" dirty="0"/>
              <a:t>Math is coherent and founded on relationships of ideas.</a:t>
            </a:r>
          </a:p>
          <a:p>
            <a:r>
              <a:rPr lang="en-US" dirty="0"/>
              <a:t>Math is idiosyncratic and situation specific</a:t>
            </a:r>
          </a:p>
          <a:p>
            <a:pPr lvl="1"/>
            <a:r>
              <a:rPr lang="en-US" b="1" dirty="0"/>
              <a:t>Math is logical and systematic</a:t>
            </a:r>
          </a:p>
          <a:p>
            <a:r>
              <a:rPr lang="en-US" dirty="0"/>
              <a:t>Math is about quick answer-getting</a:t>
            </a:r>
          </a:p>
          <a:p>
            <a:pPr lvl="1"/>
            <a:r>
              <a:rPr lang="en-US" b="1" dirty="0"/>
              <a:t>Math is about authentic problem solving</a:t>
            </a:r>
          </a:p>
          <a:p>
            <a:r>
              <a:rPr lang="en-US" dirty="0"/>
              <a:t>Math is only important for mathematicians</a:t>
            </a:r>
          </a:p>
          <a:p>
            <a:pPr lvl="1"/>
            <a:r>
              <a:rPr lang="en-US" b="1" dirty="0"/>
              <a:t>Math is relevant to everyone</a:t>
            </a:r>
          </a:p>
          <a:p>
            <a:r>
              <a:rPr lang="en-US" dirty="0"/>
              <a:t>Math is to be memorized as given</a:t>
            </a:r>
          </a:p>
          <a:p>
            <a:pPr lvl="1"/>
            <a:r>
              <a:rPr lang="en-US" b="1" dirty="0"/>
              <a:t>Math is about constructing knowledge</a:t>
            </a:r>
          </a:p>
          <a:p>
            <a:endParaRPr lang="en-US" dirty="0"/>
          </a:p>
          <a:p>
            <a:endParaRPr lang="en-US" dirty="0"/>
          </a:p>
          <a:p>
            <a:endParaRPr lang="en-US" dirty="0"/>
          </a:p>
          <a:p>
            <a:endParaRPr lang="en-US" dirty="0"/>
          </a:p>
        </p:txBody>
      </p:sp>
      <p:sp>
        <p:nvSpPr>
          <p:cNvPr id="4" name="TextBox 3"/>
          <p:cNvSpPr txBox="1"/>
          <p:nvPr/>
        </p:nvSpPr>
        <p:spPr>
          <a:xfrm>
            <a:off x="1820201" y="5780977"/>
            <a:ext cx="8473017" cy="553998"/>
          </a:xfrm>
          <a:prstGeom prst="rect">
            <a:avLst/>
          </a:prstGeom>
          <a:noFill/>
        </p:spPr>
        <p:txBody>
          <a:bodyPr wrap="square" rtlCol="0">
            <a:spAutoFit/>
          </a:bodyPr>
          <a:lstStyle/>
          <a:p>
            <a:r>
              <a:rPr lang="en-US" sz="1000" i="1" dirty="0"/>
              <a:t>Heavily</a:t>
            </a:r>
            <a:r>
              <a:rPr lang="en-US" sz="1000" dirty="0"/>
              <a:t> Inspired by the taxonomy of the “Views About Mathematics Survey.” For more information see: Carlson, M. P. (1999). The mathematical behavior of six successful mathematics graduate students: Influences leading to mathematical success. </a:t>
            </a:r>
            <a:r>
              <a:rPr lang="en-US" sz="1000" i="1" dirty="0"/>
              <a:t>Educational Studies in Mathematics</a:t>
            </a:r>
            <a:r>
              <a:rPr lang="en-US" sz="1000" dirty="0"/>
              <a:t>, </a:t>
            </a:r>
            <a:r>
              <a:rPr lang="en-US" sz="1000" i="1" dirty="0"/>
              <a:t>40</a:t>
            </a:r>
            <a:r>
              <a:rPr lang="en-US" sz="1000" dirty="0"/>
              <a:t>(3), 237-258. Only one bullet on this list is </a:t>
            </a:r>
            <a:r>
              <a:rPr lang="en-US" sz="1000" i="1" dirty="0"/>
              <a:t>not</a:t>
            </a:r>
            <a:r>
              <a:rPr lang="en-US" sz="1000" dirty="0"/>
              <a:t> from Carlson.</a:t>
            </a:r>
          </a:p>
        </p:txBody>
      </p:sp>
    </p:spTree>
    <p:extLst>
      <p:ext uri="{BB962C8B-B14F-4D97-AF65-F5344CB8AC3E}">
        <p14:creationId xmlns:p14="http://schemas.microsoft.com/office/powerpoint/2010/main" val="254455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0201" y="1825625"/>
            <a:ext cx="8714717" cy="4351338"/>
          </a:xfrm>
        </p:spPr>
        <p:txBody>
          <a:bodyPr/>
          <a:lstStyle/>
          <a:p>
            <a:r>
              <a:rPr lang="en-US" dirty="0"/>
              <a:t>Math is for the talented few</a:t>
            </a:r>
          </a:p>
          <a:p>
            <a:pPr lvl="1"/>
            <a:r>
              <a:rPr lang="en-US" b="1" dirty="0"/>
              <a:t>Math is available to anyone willing to make the effort.</a:t>
            </a:r>
          </a:p>
          <a:p>
            <a:r>
              <a:rPr lang="en-US" dirty="0"/>
              <a:t>My effort has no impact on my ability to learn math: I am not a math person.</a:t>
            </a:r>
          </a:p>
          <a:p>
            <a:pPr lvl="1"/>
            <a:r>
              <a:rPr lang="en-US" b="1" dirty="0"/>
              <a:t>My achievement depends on my persistence.</a:t>
            </a:r>
          </a:p>
        </p:txBody>
      </p:sp>
      <p:sp>
        <p:nvSpPr>
          <p:cNvPr id="5" name="TextBox 4">
            <a:extLst>
              <a:ext uri="{FF2B5EF4-FFF2-40B4-BE49-F238E27FC236}">
                <a16:creationId xmlns:a16="http://schemas.microsoft.com/office/drawing/2014/main" id="{8E37F627-E769-4007-9567-370ED9A7CD3E}"/>
              </a:ext>
            </a:extLst>
          </p:cNvPr>
          <p:cNvSpPr txBox="1"/>
          <p:nvPr/>
        </p:nvSpPr>
        <p:spPr>
          <a:xfrm>
            <a:off x="1820201" y="5780977"/>
            <a:ext cx="8473017" cy="553998"/>
          </a:xfrm>
          <a:prstGeom prst="rect">
            <a:avLst/>
          </a:prstGeom>
          <a:noFill/>
        </p:spPr>
        <p:txBody>
          <a:bodyPr wrap="square" rtlCol="0">
            <a:spAutoFit/>
          </a:bodyPr>
          <a:lstStyle/>
          <a:p>
            <a:r>
              <a:rPr lang="en-US" sz="1000" i="1" dirty="0"/>
              <a:t>Heavily</a:t>
            </a:r>
            <a:r>
              <a:rPr lang="en-US" sz="1000" dirty="0"/>
              <a:t> Inspired by the taxonomy of the “Views About Mathematics Survey.” For more information see: Carlson, M. P. (1999). The mathematical behavior of six successful mathematics graduate students: Influences leading to mathematical success. </a:t>
            </a:r>
            <a:r>
              <a:rPr lang="en-US" sz="1000" i="1" dirty="0"/>
              <a:t>Educational Studies in Mathematics</a:t>
            </a:r>
            <a:r>
              <a:rPr lang="en-US" sz="1000" dirty="0"/>
              <a:t>, </a:t>
            </a:r>
            <a:r>
              <a:rPr lang="en-US" sz="1000" i="1" dirty="0"/>
              <a:t>40</a:t>
            </a:r>
            <a:r>
              <a:rPr lang="en-US" sz="1000" dirty="0"/>
              <a:t>(3), 237-258. Only one bullet on this list is </a:t>
            </a:r>
            <a:r>
              <a:rPr lang="en-US" sz="1000" i="1" dirty="0"/>
              <a:t>not</a:t>
            </a:r>
            <a:r>
              <a:rPr lang="en-US" sz="1000" dirty="0"/>
              <a:t> from Carlson.</a:t>
            </a:r>
          </a:p>
        </p:txBody>
      </p:sp>
      <p:sp>
        <p:nvSpPr>
          <p:cNvPr id="7" name="Title 1">
            <a:extLst>
              <a:ext uri="{FF2B5EF4-FFF2-40B4-BE49-F238E27FC236}">
                <a16:creationId xmlns:a16="http://schemas.microsoft.com/office/drawing/2014/main" id="{2F404E99-3951-4740-B14B-B3330417DCC6}"/>
              </a:ext>
            </a:extLst>
          </p:cNvPr>
          <p:cNvSpPr txBox="1">
            <a:spLocks/>
          </p:cNvSpPr>
          <p:nvPr/>
        </p:nvSpPr>
        <p:spPr>
          <a:xfrm>
            <a:off x="1012367" y="268713"/>
            <a:ext cx="8079581" cy="10212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Do your students habitually think:</a:t>
            </a:r>
            <a:endParaRPr lang="en-US" dirty="0"/>
          </a:p>
        </p:txBody>
      </p:sp>
    </p:spTree>
    <p:extLst>
      <p:ext uri="{BB962C8B-B14F-4D97-AF65-F5344CB8AC3E}">
        <p14:creationId xmlns:p14="http://schemas.microsoft.com/office/powerpoint/2010/main" val="29618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A4638-9EA5-4E2C-9690-50700B664D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7279B7-C65A-45FA-A014-E53A7E6FBDE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426625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EAAC-1C4D-48B7-B71E-60CCF0B22186}"/>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15A9ECC3-0E52-4789-9ACD-111774A74DEA}"/>
              </a:ext>
            </a:extLst>
          </p:cNvPr>
          <p:cNvSpPr>
            <a:spLocks noGrp="1"/>
          </p:cNvSpPr>
          <p:nvPr>
            <p:ph idx="1"/>
          </p:nvPr>
        </p:nvSpPr>
        <p:spPr/>
        <p:txBody>
          <a:bodyPr/>
          <a:lstStyle/>
          <a:p>
            <a:r>
              <a:rPr lang="en-US" dirty="0">
                <a:hlinkClick r:id="rId2"/>
              </a:rPr>
              <a:t>http://www.tedcoe.com/math/az19</a:t>
            </a:r>
          </a:p>
          <a:p>
            <a:r>
              <a:rPr lang="en-US" dirty="0">
                <a:hlinkClick r:id="rId2"/>
              </a:rPr>
              <a:t>tcoe@achieve.org</a:t>
            </a:r>
            <a:endParaRPr lang="en-US" dirty="0"/>
          </a:p>
          <a:p>
            <a:r>
              <a:rPr lang="en-US" dirty="0"/>
              <a:t>@</a:t>
            </a:r>
            <a:r>
              <a:rPr lang="en-US" dirty="0" err="1"/>
              <a:t>drtedcoe</a:t>
            </a:r>
            <a:r>
              <a:rPr lang="en-US" dirty="0"/>
              <a:t> </a:t>
            </a:r>
          </a:p>
        </p:txBody>
      </p:sp>
    </p:spTree>
    <p:extLst>
      <p:ext uri="{BB962C8B-B14F-4D97-AF65-F5344CB8AC3E}">
        <p14:creationId xmlns:p14="http://schemas.microsoft.com/office/powerpoint/2010/main" val="4911000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77BBF-CA27-4E09-B7E8-E59DC284EB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AE018A-B17C-46C9-BE23-89E6A6B9145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128824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53755-BD8C-4C1C-A90E-62338B9BE3B8}"/>
              </a:ext>
            </a:extLst>
          </p:cNvPr>
          <p:cNvSpPr>
            <a:spLocks noGrp="1"/>
          </p:cNvSpPr>
          <p:nvPr>
            <p:ph type="title"/>
          </p:nvPr>
        </p:nvSpPr>
        <p:spPr/>
        <p:txBody>
          <a:bodyPr/>
          <a:lstStyle/>
          <a:p>
            <a:r>
              <a:rPr lang="en-US" dirty="0"/>
              <a:t>extras</a:t>
            </a:r>
          </a:p>
        </p:txBody>
      </p:sp>
      <p:sp>
        <p:nvSpPr>
          <p:cNvPr id="3" name="Content Placeholder 2">
            <a:extLst>
              <a:ext uri="{FF2B5EF4-FFF2-40B4-BE49-F238E27FC236}">
                <a16:creationId xmlns:a16="http://schemas.microsoft.com/office/drawing/2014/main" id="{0F6744A3-8353-408A-9309-FBE160AD744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9376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2282</TotalTime>
  <Words>5529</Words>
  <Application>Microsoft Office PowerPoint</Application>
  <PresentationFormat>Widescreen</PresentationFormat>
  <Paragraphs>470</Paragraphs>
  <Slides>98</Slides>
  <Notes>60</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98</vt:i4>
      </vt:variant>
    </vt:vector>
  </HeadingPairs>
  <TitlesOfParts>
    <vt:vector size="109" baseType="lpstr">
      <vt:lpstr>Arial</vt:lpstr>
      <vt:lpstr>Calibri</vt:lpstr>
      <vt:lpstr>Calibri Light</vt:lpstr>
      <vt:lpstr>Cambria Math</vt:lpstr>
      <vt:lpstr>Courier New</vt:lpstr>
      <vt:lpstr>Geneva</vt:lpstr>
      <vt:lpstr>inherit</vt:lpstr>
      <vt:lpstr>Lato</vt:lpstr>
      <vt:lpstr>Lucida Sans</vt:lpstr>
      <vt:lpstr>Times New Roman</vt:lpstr>
      <vt:lpstr>Office Theme</vt:lpstr>
      <vt:lpstr>Who Moved My Math?</vt:lpstr>
      <vt:lpstr>PowerPoint Presentation</vt:lpstr>
      <vt:lpstr>Question:</vt:lpstr>
      <vt:lpstr>PowerPoint Presentation</vt:lpstr>
      <vt:lpstr>PowerPoint Presentation</vt:lpstr>
      <vt:lpstr>PowerPoint Presentation</vt:lpstr>
      <vt:lpstr>Jordan Ellenberg:</vt:lpstr>
      <vt:lpstr>1995</vt:lpstr>
      <vt:lpstr>1995</vt:lpstr>
      <vt:lpstr>2006</vt:lpstr>
      <vt:lpstr>2006</vt:lpstr>
      <vt:lpstr>2018</vt:lpstr>
      <vt:lpstr>What’s happened since 2006?</vt:lpstr>
      <vt:lpstr>2018</vt:lpstr>
      <vt:lpstr>The Need for a Name: IMPACT</vt:lpstr>
      <vt:lpstr>PROWESS?</vt:lpstr>
      <vt:lpstr>So, what’s new?</vt:lpstr>
      <vt:lpstr>So, what’s new?</vt:lpstr>
      <vt:lpstr>Mile Wide, Inch Deep (2002)</vt:lpstr>
      <vt:lpstr>Mile Wide, Inch Deep (2002)</vt:lpstr>
      <vt:lpstr>PowerPoint Presentation</vt:lpstr>
      <vt:lpstr>PowerPoint Presentation</vt:lpstr>
      <vt:lpstr>Question:</vt:lpstr>
      <vt:lpstr>2.OA</vt:lpstr>
      <vt:lpstr>3.NBT</vt:lpstr>
      <vt:lpstr>4.NBT</vt:lpstr>
      <vt:lpstr>PowerPoint Presentation</vt:lpstr>
      <vt:lpstr>CCSS: Grade 8, 8.EE.6</vt:lpstr>
      <vt:lpstr>PowerPoint Presentation</vt:lpstr>
      <vt:lpstr>PowerPoint Presentation</vt:lpstr>
      <vt:lpstr>PowerPoint Presentation</vt:lpstr>
      <vt:lpstr>PowerPoint Presentation</vt:lpstr>
      <vt:lpstr>So, what’s new?</vt:lpstr>
      <vt:lpstr>The National Research Council (2013)</vt:lpstr>
      <vt:lpstr>The INGenIOuS Project (MAA, 2014)</vt:lpstr>
      <vt:lpstr>A Common Vision (MAA, 2015)</vt:lpstr>
      <vt:lpstr>A Common Vision (MAA, 2015)</vt:lpstr>
      <vt:lpstr>A Common Vision (MAA)</vt:lpstr>
      <vt:lpstr>PowerPoint Presentation</vt:lpstr>
      <vt:lpstr>PowerPoint Presentation</vt:lpstr>
      <vt:lpstr>Modernizing Mathematics Pathways at Texas Universities  (Dana Center)</vt:lpstr>
      <vt:lpstr>Modernizing Mathematics Pathways at Texas Universities  (Dana Center)</vt:lpstr>
      <vt:lpstr>Teachers College, Columbia University (2014)</vt:lpstr>
      <vt:lpstr>CBMS 2015 Survey</vt:lpstr>
      <vt:lpstr>CBMS 2015 Survey</vt:lpstr>
      <vt:lpstr>CBMS 2015 Survey</vt:lpstr>
      <vt:lpstr>Recent shifts:</vt:lpstr>
      <vt:lpstr>Recent shifts:</vt:lpstr>
      <vt:lpstr>PowerPoint Presentation</vt:lpstr>
      <vt:lpstr>College Readiness?</vt:lpstr>
      <vt:lpstr>So, what’s new?</vt:lpstr>
      <vt:lpstr>Standards for Mathematical Practice</vt:lpstr>
      <vt:lpstr>The Shifts What makes college- and career-ready standards different?</vt:lpstr>
      <vt:lpstr>National Mathematics Advisory Panel (2008)</vt:lpstr>
      <vt:lpstr>National Mathematics Advisory Panel (2008)</vt:lpstr>
      <vt:lpstr>PowerPoint Presentation</vt:lpstr>
      <vt:lpstr>Definition</vt:lpstr>
      <vt:lpstr>PowerPoint Presentation</vt:lpstr>
      <vt:lpstr>PowerPoint Presentation</vt:lpstr>
      <vt:lpstr>PowerPoint Presentation</vt:lpstr>
      <vt:lpstr>PowerPoint Presentation</vt:lpstr>
      <vt:lpstr>PowerPoint Presentation</vt:lpstr>
      <vt:lpstr>PowerPoint Presentation</vt:lpstr>
      <vt:lpstr>Rigor</vt:lpstr>
      <vt:lpstr>Aspects of Rigor Matrix</vt:lpstr>
      <vt:lpstr>Strong Standards Report</vt:lpstr>
      <vt:lpstr>Ideally:</vt:lpstr>
      <vt:lpstr>So, what’s new?</vt:lpstr>
      <vt:lpstr>Engage to Excel (PCAST 2012) </vt:lpstr>
      <vt:lpstr>PowerPoint Presentation</vt:lpstr>
      <vt:lpstr>2015 CUPM Curriculum Guide</vt:lpstr>
      <vt:lpstr>2015 CUPM Curriculum Guide</vt:lpstr>
      <vt:lpstr>Dana Center’s DCMP</vt:lpstr>
      <vt:lpstr>Dana Center’s DCMP</vt:lpstr>
      <vt:lpstr>National Academy of Science (2014)</vt:lpstr>
      <vt:lpstr>PowerPoint Presentation</vt:lpstr>
      <vt:lpstr>Active Learning in Post-Secondary Mathematics Education</vt:lpstr>
      <vt:lpstr>How People Learn II (2018)</vt:lpstr>
      <vt:lpstr>Ponder…</vt:lpstr>
      <vt:lpstr>Tallman, Carlson, Bressoud (2016)</vt:lpstr>
      <vt:lpstr>Recent shifts through legislation:</vt:lpstr>
      <vt:lpstr>AMATYC IMPACT (2018)</vt:lpstr>
      <vt:lpstr>Revisit:</vt:lpstr>
      <vt:lpstr>Looking forward</vt:lpstr>
      <vt:lpstr>Changing Equations (LearningWorks)</vt:lpstr>
      <vt:lpstr>PowerPoint Presentation</vt:lpstr>
      <vt:lpstr>PowerPoint Presentation</vt:lpstr>
      <vt:lpstr>PowerPoint Presentation</vt:lpstr>
      <vt:lpstr>Just Equations (2018)</vt:lpstr>
      <vt:lpstr>PowerPoint Presentation</vt:lpstr>
      <vt:lpstr>Reflection: PROWESS</vt:lpstr>
      <vt:lpstr>Teaching and Learning Mathematics (After 20 years)</vt:lpstr>
      <vt:lpstr>Do your students habitually think:</vt:lpstr>
      <vt:lpstr>PowerPoint Presentation</vt:lpstr>
      <vt:lpstr>PowerPoint Presentation</vt:lpstr>
      <vt:lpstr>Thank You!</vt:lpstr>
      <vt:lpstr>PowerPoint Presentation</vt:lpstr>
      <vt:lpstr>extras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dc:title>
  <dc:creator>T Coe</dc:creator>
  <cp:lastModifiedBy>T Coe</cp:lastModifiedBy>
  <cp:revision>28</cp:revision>
  <dcterms:created xsi:type="dcterms:W3CDTF">2018-10-31T17:02:55Z</dcterms:created>
  <dcterms:modified xsi:type="dcterms:W3CDTF">2019-01-29T21:18:21Z</dcterms:modified>
</cp:coreProperties>
</file>